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62" r:id="rId3"/>
    <p:sldId id="258" r:id="rId4"/>
    <p:sldId id="261" r:id="rId5"/>
    <p:sldId id="259" r:id="rId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867" autoAdjust="0"/>
  </p:normalViewPr>
  <p:slideViewPr>
    <p:cSldViewPr>
      <p:cViewPr varScale="1">
        <p:scale>
          <a:sx n="68" d="100"/>
          <a:sy n="68" d="100"/>
        </p:scale>
        <p:origin x="-90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image" Target="../media/image1.jpg"/><Relationship Id="rId4"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image" Target="../media/image1.jpg"/><Relationship Id="rId4"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D490BE-E13A-457B-947E-30C1857B2C08}" type="doc">
      <dgm:prSet loTypeId="urn:microsoft.com/office/officeart/2005/8/layout/pList2" loCatId="picture" qsTypeId="urn:microsoft.com/office/officeart/2005/8/quickstyle/simple1" qsCatId="simple" csTypeId="urn:microsoft.com/office/officeart/2005/8/colors/accent1_2" csCatId="accent1" phldr="1"/>
      <dgm:spPr/>
      <dgm:t>
        <a:bodyPr/>
        <a:lstStyle/>
        <a:p>
          <a:endParaRPr lang="en-AU"/>
        </a:p>
      </dgm:t>
    </dgm:pt>
    <dgm:pt modelId="{7A37EEF9-6221-481B-985F-51C299C80E84}">
      <dgm:prSet phldrT="[Text]" custT="1"/>
      <dgm:spPr/>
      <dgm:t>
        <a:bodyPr/>
        <a:lstStyle/>
        <a:p>
          <a:r>
            <a:rPr lang="en-AU" sz="1400" b="1" dirty="0" smtClean="0"/>
            <a:t>Organisations and data management</a:t>
          </a:r>
        </a:p>
        <a:p>
          <a:endParaRPr lang="en-AU" sz="2100" dirty="0" smtClean="0"/>
        </a:p>
        <a:p>
          <a:r>
            <a:rPr lang="en-AU" sz="1400" dirty="0" smtClean="0"/>
            <a:t>Acquisition</a:t>
          </a:r>
        </a:p>
        <a:p>
          <a:r>
            <a:rPr lang="en-AU" sz="1400" dirty="0" smtClean="0"/>
            <a:t>Input</a:t>
          </a:r>
        </a:p>
        <a:p>
          <a:r>
            <a:rPr lang="en-AU" sz="1400" dirty="0" smtClean="0"/>
            <a:t>Validation</a:t>
          </a:r>
        </a:p>
        <a:p>
          <a:r>
            <a:rPr lang="en-AU" sz="1400" dirty="0" smtClean="0"/>
            <a:t>Manipulation</a:t>
          </a:r>
        </a:p>
        <a:p>
          <a:r>
            <a:rPr lang="en-AU" sz="1400" dirty="0" smtClean="0"/>
            <a:t>Storage</a:t>
          </a:r>
        </a:p>
        <a:p>
          <a:r>
            <a:rPr lang="en-AU" sz="1400" dirty="0" smtClean="0"/>
            <a:t>Retrieval</a:t>
          </a:r>
        </a:p>
        <a:p>
          <a:endParaRPr lang="en-AU" sz="1400" dirty="0" smtClean="0"/>
        </a:p>
        <a:p>
          <a:r>
            <a:rPr lang="en-AU" sz="1400" dirty="0" smtClean="0"/>
            <a:t>Communication</a:t>
          </a:r>
        </a:p>
        <a:p>
          <a:endParaRPr lang="en-AU" sz="1400" dirty="0"/>
        </a:p>
      </dgm:t>
    </dgm:pt>
    <dgm:pt modelId="{853BB2C2-70FA-4B30-9B0D-1F0BF699C0A7}" type="parTrans" cxnId="{31732833-2C26-4193-AE28-2190C5AE1E92}">
      <dgm:prSet/>
      <dgm:spPr/>
      <dgm:t>
        <a:bodyPr/>
        <a:lstStyle/>
        <a:p>
          <a:endParaRPr lang="en-AU"/>
        </a:p>
      </dgm:t>
    </dgm:pt>
    <dgm:pt modelId="{C6CC305F-2C1E-4C07-AF79-C13FAD303F54}" type="sibTrans" cxnId="{31732833-2C26-4193-AE28-2190C5AE1E92}">
      <dgm:prSet/>
      <dgm:spPr/>
      <dgm:t>
        <a:bodyPr/>
        <a:lstStyle/>
        <a:p>
          <a:endParaRPr lang="en-AU"/>
        </a:p>
      </dgm:t>
    </dgm:pt>
    <dgm:pt modelId="{3C47B750-C5A2-43CB-AE25-C25F3FB723DB}">
      <dgm:prSet phldrT="[Text]" custT="1"/>
      <dgm:spPr/>
      <dgm:t>
        <a:bodyPr/>
        <a:lstStyle/>
        <a:p>
          <a:pPr>
            <a:spcAft>
              <a:spcPct val="35000"/>
            </a:spcAft>
          </a:pPr>
          <a:r>
            <a:rPr lang="en-AU" sz="1400" b="1" dirty="0" smtClean="0"/>
            <a:t>Data analytics: drawing conclusions</a:t>
          </a:r>
        </a:p>
        <a:p>
          <a:pPr>
            <a:spcAft>
              <a:spcPts val="0"/>
            </a:spcAft>
          </a:pPr>
          <a:endParaRPr lang="en-AU" sz="1400" dirty="0" smtClean="0"/>
        </a:p>
        <a:p>
          <a:pPr>
            <a:spcAft>
              <a:spcPct val="35000"/>
            </a:spcAft>
          </a:pPr>
          <a:r>
            <a:rPr lang="en-AU" sz="1400" dirty="0" smtClean="0"/>
            <a:t>Acquisition</a:t>
          </a:r>
        </a:p>
        <a:p>
          <a:pPr>
            <a:spcAft>
              <a:spcPct val="35000"/>
            </a:spcAft>
          </a:pPr>
          <a:r>
            <a:rPr lang="en-AU" sz="1400" dirty="0" smtClean="0"/>
            <a:t>Input</a:t>
          </a:r>
        </a:p>
        <a:p>
          <a:pPr>
            <a:spcAft>
              <a:spcPct val="35000"/>
            </a:spcAft>
          </a:pPr>
          <a:r>
            <a:rPr lang="en-AU" sz="1400" dirty="0" smtClean="0"/>
            <a:t>Validation</a:t>
          </a:r>
        </a:p>
        <a:p>
          <a:pPr>
            <a:spcAft>
              <a:spcPct val="35000"/>
            </a:spcAft>
          </a:pPr>
          <a:r>
            <a:rPr lang="en-AU" sz="1400" dirty="0" smtClean="0"/>
            <a:t>Manipulation</a:t>
          </a:r>
        </a:p>
        <a:p>
          <a:pPr>
            <a:spcAft>
              <a:spcPct val="35000"/>
            </a:spcAft>
          </a:pPr>
          <a:r>
            <a:rPr lang="en-AU" sz="1400" dirty="0" smtClean="0"/>
            <a:t>Storage</a:t>
          </a:r>
        </a:p>
        <a:p>
          <a:pPr>
            <a:spcAft>
              <a:spcPct val="35000"/>
            </a:spcAft>
          </a:pPr>
          <a:r>
            <a:rPr lang="en-AU" sz="1400" dirty="0" smtClean="0"/>
            <a:t>Retrieval</a:t>
          </a:r>
        </a:p>
        <a:p>
          <a:pPr>
            <a:spcAft>
              <a:spcPct val="35000"/>
            </a:spcAft>
          </a:pPr>
          <a:r>
            <a:rPr lang="en-AU" sz="1400" dirty="0" smtClean="0"/>
            <a:t>Output</a:t>
          </a:r>
        </a:p>
        <a:p>
          <a:pPr>
            <a:spcAft>
              <a:spcPct val="35000"/>
            </a:spcAft>
          </a:pPr>
          <a:endParaRPr lang="en-AU" sz="1400" dirty="0" smtClean="0"/>
        </a:p>
        <a:p>
          <a:pPr>
            <a:spcAft>
              <a:spcPct val="35000"/>
            </a:spcAft>
          </a:pPr>
          <a:r>
            <a:rPr lang="en-AU" sz="1400" dirty="0" smtClean="0"/>
            <a:t>(Disposal)</a:t>
          </a:r>
          <a:endParaRPr lang="en-AU" sz="1400" dirty="0"/>
        </a:p>
      </dgm:t>
    </dgm:pt>
    <dgm:pt modelId="{3BA91A58-CB2A-4252-BFC5-9021B8CEDBA3}" type="parTrans" cxnId="{671A3CF6-D0DF-42E3-B915-0F84350E466A}">
      <dgm:prSet/>
      <dgm:spPr/>
      <dgm:t>
        <a:bodyPr/>
        <a:lstStyle/>
        <a:p>
          <a:endParaRPr lang="en-AU"/>
        </a:p>
      </dgm:t>
    </dgm:pt>
    <dgm:pt modelId="{5F021CE7-AB6D-42DE-A78E-4F49EEE14B53}" type="sibTrans" cxnId="{671A3CF6-D0DF-42E3-B915-0F84350E466A}">
      <dgm:prSet/>
      <dgm:spPr/>
      <dgm:t>
        <a:bodyPr/>
        <a:lstStyle/>
        <a:p>
          <a:endParaRPr lang="en-AU"/>
        </a:p>
      </dgm:t>
    </dgm:pt>
    <dgm:pt modelId="{7BCB7FA6-B62E-4D46-9D42-3C299338BBF4}">
      <dgm:prSet custT="1"/>
      <dgm:spPr/>
      <dgm:t>
        <a:bodyPr/>
        <a:lstStyle/>
        <a:p>
          <a:r>
            <a:rPr lang="en-AU" sz="1400" b="1" dirty="0" smtClean="0"/>
            <a:t>Data analytics: presenting the findings</a:t>
          </a:r>
        </a:p>
        <a:p>
          <a:endParaRPr lang="en-AU" sz="1000" dirty="0" smtClean="0"/>
        </a:p>
        <a:p>
          <a:endParaRPr lang="en-AU" sz="1400" dirty="0" smtClean="0"/>
        </a:p>
        <a:p>
          <a:endParaRPr lang="en-AU" sz="1400" dirty="0" smtClean="0"/>
        </a:p>
        <a:p>
          <a:endParaRPr lang="en-AU" sz="1400" dirty="0" smtClean="0"/>
        </a:p>
        <a:p>
          <a:r>
            <a:rPr lang="en-AU" sz="1400" dirty="0" smtClean="0"/>
            <a:t>Manipulation</a:t>
          </a:r>
        </a:p>
        <a:p>
          <a:r>
            <a:rPr lang="en-AU" sz="1400" dirty="0" smtClean="0"/>
            <a:t>Storage</a:t>
          </a:r>
        </a:p>
        <a:p>
          <a:r>
            <a:rPr lang="en-AU" sz="1400" dirty="0" smtClean="0"/>
            <a:t>Retrieval</a:t>
          </a:r>
        </a:p>
        <a:p>
          <a:r>
            <a:rPr lang="en-AU" sz="1400" dirty="0" smtClean="0"/>
            <a:t>Output</a:t>
          </a:r>
        </a:p>
        <a:p>
          <a:r>
            <a:rPr lang="en-AU" sz="1400" dirty="0" smtClean="0"/>
            <a:t>Communication</a:t>
          </a:r>
        </a:p>
        <a:p>
          <a:endParaRPr lang="en-AU" sz="1400" dirty="0"/>
        </a:p>
      </dgm:t>
    </dgm:pt>
    <dgm:pt modelId="{D6680EFC-881D-4B32-8C6D-F9846A33BF78}" type="parTrans" cxnId="{A4FCD085-9BD6-430E-A74F-56106120E45D}">
      <dgm:prSet/>
      <dgm:spPr/>
      <dgm:t>
        <a:bodyPr/>
        <a:lstStyle/>
        <a:p>
          <a:endParaRPr lang="en-AU"/>
        </a:p>
      </dgm:t>
    </dgm:pt>
    <dgm:pt modelId="{8F9851E7-56E8-4FD2-A880-02A671F09141}" type="sibTrans" cxnId="{A4FCD085-9BD6-430E-A74F-56106120E45D}">
      <dgm:prSet/>
      <dgm:spPr/>
      <dgm:t>
        <a:bodyPr/>
        <a:lstStyle/>
        <a:p>
          <a:endParaRPr lang="en-AU"/>
        </a:p>
      </dgm:t>
    </dgm:pt>
    <dgm:pt modelId="{66D1F671-E39A-436D-A918-D15775847062}">
      <dgm:prSet phldrT="[Text]" custT="1"/>
      <dgm:spPr/>
      <dgm:t>
        <a:bodyPr/>
        <a:lstStyle/>
        <a:p>
          <a:r>
            <a:rPr lang="en-AU" sz="1400" b="1" dirty="0" smtClean="0"/>
            <a:t>Information management</a:t>
          </a:r>
        </a:p>
        <a:p>
          <a:endParaRPr lang="en-AU" sz="2000" dirty="0" smtClean="0"/>
        </a:p>
        <a:p>
          <a:endParaRPr lang="en-AU" sz="1400" dirty="0" smtClean="0"/>
        </a:p>
        <a:p>
          <a:endParaRPr lang="en-AU" sz="1400" dirty="0" smtClean="0"/>
        </a:p>
        <a:p>
          <a:endParaRPr lang="en-AU" sz="1400" dirty="0" smtClean="0"/>
        </a:p>
        <a:p>
          <a:endParaRPr lang="en-AU" sz="1400" dirty="0" smtClean="0"/>
        </a:p>
        <a:p>
          <a:r>
            <a:rPr lang="en-AU" sz="1400" dirty="0" smtClean="0"/>
            <a:t>Storage</a:t>
          </a:r>
        </a:p>
        <a:p>
          <a:r>
            <a:rPr lang="en-AU" sz="1400" dirty="0" smtClean="0"/>
            <a:t>Retrieval</a:t>
          </a:r>
        </a:p>
        <a:p>
          <a:r>
            <a:rPr lang="en-AU" sz="1400" dirty="0" smtClean="0"/>
            <a:t> </a:t>
          </a:r>
        </a:p>
        <a:p>
          <a:r>
            <a:rPr lang="en-AU" sz="1400" dirty="0" smtClean="0"/>
            <a:t> </a:t>
          </a:r>
        </a:p>
        <a:p>
          <a:r>
            <a:rPr lang="en-AU" sz="1400" dirty="0" smtClean="0"/>
            <a:t>Disposal</a:t>
          </a:r>
          <a:endParaRPr lang="en-AU" sz="1400" dirty="0"/>
        </a:p>
      </dgm:t>
    </dgm:pt>
    <dgm:pt modelId="{6921C3CA-040B-4F79-A5C1-C6150518F463}" type="sibTrans" cxnId="{B5DC670B-AD0D-4EE2-9B27-6F9853502293}">
      <dgm:prSet/>
      <dgm:spPr/>
      <dgm:t>
        <a:bodyPr/>
        <a:lstStyle/>
        <a:p>
          <a:endParaRPr lang="en-AU"/>
        </a:p>
      </dgm:t>
    </dgm:pt>
    <dgm:pt modelId="{798E254D-CFA9-4C95-8A75-6A9462E819EA}" type="parTrans" cxnId="{B5DC670B-AD0D-4EE2-9B27-6F9853502293}">
      <dgm:prSet/>
      <dgm:spPr/>
      <dgm:t>
        <a:bodyPr/>
        <a:lstStyle/>
        <a:p>
          <a:endParaRPr lang="en-AU"/>
        </a:p>
      </dgm:t>
    </dgm:pt>
    <dgm:pt modelId="{BA7E3DCD-3D50-4193-9C3C-7B5EC999445D}" type="pres">
      <dgm:prSet presAssocID="{35D490BE-E13A-457B-947E-30C1857B2C08}" presName="Name0" presStyleCnt="0">
        <dgm:presLayoutVars>
          <dgm:dir/>
          <dgm:resizeHandles val="exact"/>
        </dgm:presLayoutVars>
      </dgm:prSet>
      <dgm:spPr/>
      <dgm:t>
        <a:bodyPr/>
        <a:lstStyle/>
        <a:p>
          <a:endParaRPr lang="en-AU"/>
        </a:p>
      </dgm:t>
    </dgm:pt>
    <dgm:pt modelId="{80BC2624-1639-4F9F-95BF-FEF86A568EE9}" type="pres">
      <dgm:prSet presAssocID="{35D490BE-E13A-457B-947E-30C1857B2C08}" presName="bkgdShp" presStyleLbl="alignAccFollowNode1" presStyleIdx="0" presStyleCnt="1" custScaleY="90916" custLinFactNeighborY="-9389"/>
      <dgm:spPr/>
      <dgm:t>
        <a:bodyPr/>
        <a:lstStyle/>
        <a:p>
          <a:endParaRPr lang="en-AU"/>
        </a:p>
      </dgm:t>
    </dgm:pt>
    <dgm:pt modelId="{418628A2-1B42-4A6A-902C-68DDC7A85C30}" type="pres">
      <dgm:prSet presAssocID="{35D490BE-E13A-457B-947E-30C1857B2C08}" presName="linComp" presStyleCnt="0"/>
      <dgm:spPr/>
      <dgm:t>
        <a:bodyPr/>
        <a:lstStyle/>
        <a:p>
          <a:endParaRPr lang="en-AU"/>
        </a:p>
      </dgm:t>
    </dgm:pt>
    <dgm:pt modelId="{7C2A27A8-6BC0-40F0-B229-E0E4AE65E0A3}" type="pres">
      <dgm:prSet presAssocID="{7A37EEF9-6221-481B-985F-51C299C80E84}" presName="compNode" presStyleCnt="0"/>
      <dgm:spPr/>
      <dgm:t>
        <a:bodyPr/>
        <a:lstStyle/>
        <a:p>
          <a:endParaRPr lang="en-AU"/>
        </a:p>
      </dgm:t>
    </dgm:pt>
    <dgm:pt modelId="{D0D0C373-BF35-420F-BAE6-84B0BB691A89}" type="pres">
      <dgm:prSet presAssocID="{7A37EEF9-6221-481B-985F-51C299C80E84}" presName="node" presStyleLbl="node1" presStyleIdx="0" presStyleCnt="4" custScaleY="115381" custLinFactNeighborY="-6675">
        <dgm:presLayoutVars>
          <dgm:bulletEnabled val="1"/>
        </dgm:presLayoutVars>
      </dgm:prSet>
      <dgm:spPr/>
      <dgm:t>
        <a:bodyPr/>
        <a:lstStyle/>
        <a:p>
          <a:endParaRPr lang="en-AU"/>
        </a:p>
      </dgm:t>
    </dgm:pt>
    <dgm:pt modelId="{4F62F248-1684-4026-98A9-3499FDC6D915}" type="pres">
      <dgm:prSet presAssocID="{7A37EEF9-6221-481B-985F-51C299C80E84}" presName="invisiNode" presStyleLbl="node1" presStyleIdx="0" presStyleCnt="4"/>
      <dgm:spPr/>
      <dgm:t>
        <a:bodyPr/>
        <a:lstStyle/>
        <a:p>
          <a:endParaRPr lang="en-AU"/>
        </a:p>
      </dgm:t>
    </dgm:pt>
    <dgm:pt modelId="{1205E8BA-9B6D-419C-9B60-013E721EA987}" type="pres">
      <dgm:prSet presAssocID="{7A37EEF9-6221-481B-985F-51C299C80E84}" presName="imagNode" presStyleLbl="fgImgPlace1" presStyleIdx="0" presStyleCnt="4" custScaleX="97791" custScaleY="100858" custLinFactNeighborY="-7801"/>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t>
        <a:bodyPr/>
        <a:lstStyle/>
        <a:p>
          <a:endParaRPr lang="en-AU"/>
        </a:p>
      </dgm:t>
    </dgm:pt>
    <dgm:pt modelId="{00B871B8-FB7B-46E4-AD9B-303D41FC6D31}" type="pres">
      <dgm:prSet presAssocID="{C6CC305F-2C1E-4C07-AF79-C13FAD303F54}" presName="sibTrans" presStyleLbl="sibTrans2D1" presStyleIdx="0" presStyleCnt="0"/>
      <dgm:spPr/>
      <dgm:t>
        <a:bodyPr/>
        <a:lstStyle/>
        <a:p>
          <a:endParaRPr lang="en-AU"/>
        </a:p>
      </dgm:t>
    </dgm:pt>
    <dgm:pt modelId="{B970C0F4-143E-41C9-84F6-C95D40615DAC}" type="pres">
      <dgm:prSet presAssocID="{3C47B750-C5A2-43CB-AE25-C25F3FB723DB}" presName="compNode" presStyleCnt="0"/>
      <dgm:spPr/>
      <dgm:t>
        <a:bodyPr/>
        <a:lstStyle/>
        <a:p>
          <a:endParaRPr lang="en-AU"/>
        </a:p>
      </dgm:t>
    </dgm:pt>
    <dgm:pt modelId="{E874B444-DBD8-4403-8856-A8316513D0E1}" type="pres">
      <dgm:prSet presAssocID="{3C47B750-C5A2-43CB-AE25-C25F3FB723DB}" presName="node" presStyleLbl="node1" presStyleIdx="1" presStyleCnt="4" custScaleY="115381" custLinFactNeighborY="-6675">
        <dgm:presLayoutVars>
          <dgm:bulletEnabled val="1"/>
        </dgm:presLayoutVars>
      </dgm:prSet>
      <dgm:spPr/>
      <dgm:t>
        <a:bodyPr/>
        <a:lstStyle/>
        <a:p>
          <a:endParaRPr lang="en-AU"/>
        </a:p>
      </dgm:t>
    </dgm:pt>
    <dgm:pt modelId="{348EC1E4-C575-4C3B-BC9F-420D834507AD}" type="pres">
      <dgm:prSet presAssocID="{3C47B750-C5A2-43CB-AE25-C25F3FB723DB}" presName="invisiNode" presStyleLbl="node1" presStyleIdx="1" presStyleCnt="4"/>
      <dgm:spPr/>
      <dgm:t>
        <a:bodyPr/>
        <a:lstStyle/>
        <a:p>
          <a:endParaRPr lang="en-AU"/>
        </a:p>
      </dgm:t>
    </dgm:pt>
    <dgm:pt modelId="{2F95D8B8-1B12-4C13-8061-B6344810C352}" type="pres">
      <dgm:prSet presAssocID="{3C47B750-C5A2-43CB-AE25-C25F3FB723DB}" presName="imagNode" presStyleLbl="fgImgPlace1" presStyleIdx="1" presStyleCnt="4" custScaleX="97791" custScaleY="100858" custLinFactNeighborY="-7801"/>
      <dgm:spPr>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dgm:spPr>
      <dgm:t>
        <a:bodyPr/>
        <a:lstStyle/>
        <a:p>
          <a:endParaRPr lang="en-AU"/>
        </a:p>
      </dgm:t>
    </dgm:pt>
    <dgm:pt modelId="{DDA465F6-092D-4CAA-A90F-96248F6AA707}" type="pres">
      <dgm:prSet presAssocID="{5F021CE7-AB6D-42DE-A78E-4F49EEE14B53}" presName="sibTrans" presStyleLbl="sibTrans2D1" presStyleIdx="0" presStyleCnt="0"/>
      <dgm:spPr/>
      <dgm:t>
        <a:bodyPr/>
        <a:lstStyle/>
        <a:p>
          <a:endParaRPr lang="en-AU"/>
        </a:p>
      </dgm:t>
    </dgm:pt>
    <dgm:pt modelId="{842BD315-9B2F-4809-A37F-7E240FB01E8D}" type="pres">
      <dgm:prSet presAssocID="{7BCB7FA6-B62E-4D46-9D42-3C299338BBF4}" presName="compNode" presStyleCnt="0"/>
      <dgm:spPr/>
      <dgm:t>
        <a:bodyPr/>
        <a:lstStyle/>
        <a:p>
          <a:endParaRPr lang="en-AU"/>
        </a:p>
      </dgm:t>
    </dgm:pt>
    <dgm:pt modelId="{1C7AD78E-C2FB-461E-B576-BDDC09299B74}" type="pres">
      <dgm:prSet presAssocID="{7BCB7FA6-B62E-4D46-9D42-3C299338BBF4}" presName="node" presStyleLbl="node1" presStyleIdx="2" presStyleCnt="4" custScaleY="115381" custLinFactNeighborY="-6675">
        <dgm:presLayoutVars>
          <dgm:bulletEnabled val="1"/>
        </dgm:presLayoutVars>
      </dgm:prSet>
      <dgm:spPr/>
      <dgm:t>
        <a:bodyPr/>
        <a:lstStyle/>
        <a:p>
          <a:endParaRPr lang="en-AU"/>
        </a:p>
      </dgm:t>
    </dgm:pt>
    <dgm:pt modelId="{C6FABF21-5216-4FCF-A59F-33506E6BA239}" type="pres">
      <dgm:prSet presAssocID="{7BCB7FA6-B62E-4D46-9D42-3C299338BBF4}" presName="invisiNode" presStyleLbl="node1" presStyleIdx="2" presStyleCnt="4"/>
      <dgm:spPr/>
      <dgm:t>
        <a:bodyPr/>
        <a:lstStyle/>
        <a:p>
          <a:endParaRPr lang="en-AU"/>
        </a:p>
      </dgm:t>
    </dgm:pt>
    <dgm:pt modelId="{E3F8F023-159F-40CC-8D37-B1CDA14F77B7}" type="pres">
      <dgm:prSet presAssocID="{7BCB7FA6-B62E-4D46-9D42-3C299338BBF4}" presName="imagNode" presStyleLbl="fgImgPlace1" presStyleIdx="2" presStyleCnt="4" custScaleX="97791" custScaleY="100858" custLinFactNeighborY="-7801"/>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dgm:spPr>
      <dgm:t>
        <a:bodyPr/>
        <a:lstStyle/>
        <a:p>
          <a:endParaRPr lang="en-AU"/>
        </a:p>
      </dgm:t>
    </dgm:pt>
    <dgm:pt modelId="{678A4D44-5DE2-4173-BACE-62250B5D0DB4}" type="pres">
      <dgm:prSet presAssocID="{8F9851E7-56E8-4FD2-A880-02A671F09141}" presName="sibTrans" presStyleLbl="sibTrans2D1" presStyleIdx="0" presStyleCnt="0"/>
      <dgm:spPr/>
      <dgm:t>
        <a:bodyPr/>
        <a:lstStyle/>
        <a:p>
          <a:endParaRPr lang="en-AU"/>
        </a:p>
      </dgm:t>
    </dgm:pt>
    <dgm:pt modelId="{75070726-EF42-4967-A0D8-96AFBBE9FA14}" type="pres">
      <dgm:prSet presAssocID="{66D1F671-E39A-436D-A918-D15775847062}" presName="compNode" presStyleCnt="0"/>
      <dgm:spPr/>
      <dgm:t>
        <a:bodyPr/>
        <a:lstStyle/>
        <a:p>
          <a:endParaRPr lang="en-AU"/>
        </a:p>
      </dgm:t>
    </dgm:pt>
    <dgm:pt modelId="{0A7DC1BD-E335-45D0-9D95-28C34387A3CB}" type="pres">
      <dgm:prSet presAssocID="{66D1F671-E39A-436D-A918-D15775847062}" presName="node" presStyleLbl="node1" presStyleIdx="3" presStyleCnt="4" custScaleY="115381" custLinFactNeighborY="-6675">
        <dgm:presLayoutVars>
          <dgm:bulletEnabled val="1"/>
        </dgm:presLayoutVars>
      </dgm:prSet>
      <dgm:spPr/>
      <dgm:t>
        <a:bodyPr/>
        <a:lstStyle/>
        <a:p>
          <a:endParaRPr lang="en-AU"/>
        </a:p>
      </dgm:t>
    </dgm:pt>
    <dgm:pt modelId="{D0E80E14-D050-46AB-9FAB-CF581BE2DF92}" type="pres">
      <dgm:prSet presAssocID="{66D1F671-E39A-436D-A918-D15775847062}" presName="invisiNode" presStyleLbl="node1" presStyleIdx="3" presStyleCnt="4"/>
      <dgm:spPr/>
      <dgm:t>
        <a:bodyPr/>
        <a:lstStyle/>
        <a:p>
          <a:endParaRPr lang="en-AU"/>
        </a:p>
      </dgm:t>
    </dgm:pt>
    <dgm:pt modelId="{E5F346B3-2F60-4F13-A502-14F0B1D0F74E}" type="pres">
      <dgm:prSet presAssocID="{66D1F671-E39A-436D-A918-D15775847062}" presName="imagNode" presStyleLbl="fgImgPlace1" presStyleIdx="3" presStyleCnt="4" custScaleX="97791" custScaleY="100858" custLinFactNeighborY="-7801"/>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3000" r="-3000"/>
          </a:stretch>
        </a:blipFill>
      </dgm:spPr>
      <dgm:t>
        <a:bodyPr/>
        <a:lstStyle/>
        <a:p>
          <a:endParaRPr lang="en-AU"/>
        </a:p>
      </dgm:t>
    </dgm:pt>
  </dgm:ptLst>
  <dgm:cxnLst>
    <dgm:cxn modelId="{671A3CF6-D0DF-42E3-B915-0F84350E466A}" srcId="{35D490BE-E13A-457B-947E-30C1857B2C08}" destId="{3C47B750-C5A2-43CB-AE25-C25F3FB723DB}" srcOrd="1" destOrd="0" parTransId="{3BA91A58-CB2A-4252-BFC5-9021B8CEDBA3}" sibTransId="{5F021CE7-AB6D-42DE-A78E-4F49EEE14B53}"/>
    <dgm:cxn modelId="{31A1D333-2C31-452E-8942-5BB430C991A5}" type="presOf" srcId="{5F021CE7-AB6D-42DE-A78E-4F49EEE14B53}" destId="{DDA465F6-092D-4CAA-A90F-96248F6AA707}" srcOrd="0" destOrd="0" presId="urn:microsoft.com/office/officeart/2005/8/layout/pList2"/>
    <dgm:cxn modelId="{B5DC670B-AD0D-4EE2-9B27-6F9853502293}" srcId="{35D490BE-E13A-457B-947E-30C1857B2C08}" destId="{66D1F671-E39A-436D-A918-D15775847062}" srcOrd="3" destOrd="0" parTransId="{798E254D-CFA9-4C95-8A75-6A9462E819EA}" sibTransId="{6921C3CA-040B-4F79-A5C1-C6150518F463}"/>
    <dgm:cxn modelId="{6A985627-94A8-4B28-BB8F-7F3E7497D13C}" type="presOf" srcId="{7A37EEF9-6221-481B-985F-51C299C80E84}" destId="{D0D0C373-BF35-420F-BAE6-84B0BB691A89}" srcOrd="0" destOrd="0" presId="urn:microsoft.com/office/officeart/2005/8/layout/pList2"/>
    <dgm:cxn modelId="{B0A43F77-CE1E-47E3-B7D0-768BC913C3CC}" type="presOf" srcId="{7BCB7FA6-B62E-4D46-9D42-3C299338BBF4}" destId="{1C7AD78E-C2FB-461E-B576-BDDC09299B74}" srcOrd="0" destOrd="0" presId="urn:microsoft.com/office/officeart/2005/8/layout/pList2"/>
    <dgm:cxn modelId="{1C8C23B3-3415-4801-A296-71E375F3FD06}" type="presOf" srcId="{C6CC305F-2C1E-4C07-AF79-C13FAD303F54}" destId="{00B871B8-FB7B-46E4-AD9B-303D41FC6D31}" srcOrd="0" destOrd="0" presId="urn:microsoft.com/office/officeart/2005/8/layout/pList2"/>
    <dgm:cxn modelId="{A4FCD085-9BD6-430E-A74F-56106120E45D}" srcId="{35D490BE-E13A-457B-947E-30C1857B2C08}" destId="{7BCB7FA6-B62E-4D46-9D42-3C299338BBF4}" srcOrd="2" destOrd="0" parTransId="{D6680EFC-881D-4B32-8C6D-F9846A33BF78}" sibTransId="{8F9851E7-56E8-4FD2-A880-02A671F09141}"/>
    <dgm:cxn modelId="{AC5B7CA6-FA1D-4BEA-8ABA-A39E721324FA}" type="presOf" srcId="{8F9851E7-56E8-4FD2-A880-02A671F09141}" destId="{678A4D44-5DE2-4173-BACE-62250B5D0DB4}" srcOrd="0" destOrd="0" presId="urn:microsoft.com/office/officeart/2005/8/layout/pList2"/>
    <dgm:cxn modelId="{BFEC3954-5E36-4520-B27E-8EA27D30A429}" type="presOf" srcId="{66D1F671-E39A-436D-A918-D15775847062}" destId="{0A7DC1BD-E335-45D0-9D95-28C34387A3CB}" srcOrd="0" destOrd="0" presId="urn:microsoft.com/office/officeart/2005/8/layout/pList2"/>
    <dgm:cxn modelId="{2BA04D6F-584E-49E6-9AFE-28D5009FD2ED}" type="presOf" srcId="{3C47B750-C5A2-43CB-AE25-C25F3FB723DB}" destId="{E874B444-DBD8-4403-8856-A8316513D0E1}" srcOrd="0" destOrd="0" presId="urn:microsoft.com/office/officeart/2005/8/layout/pList2"/>
    <dgm:cxn modelId="{31732833-2C26-4193-AE28-2190C5AE1E92}" srcId="{35D490BE-E13A-457B-947E-30C1857B2C08}" destId="{7A37EEF9-6221-481B-985F-51C299C80E84}" srcOrd="0" destOrd="0" parTransId="{853BB2C2-70FA-4B30-9B0D-1F0BF699C0A7}" sibTransId="{C6CC305F-2C1E-4C07-AF79-C13FAD303F54}"/>
    <dgm:cxn modelId="{1213BDE6-6152-4BFB-83CA-E12BEB4B2777}" type="presOf" srcId="{35D490BE-E13A-457B-947E-30C1857B2C08}" destId="{BA7E3DCD-3D50-4193-9C3C-7B5EC999445D}" srcOrd="0" destOrd="0" presId="urn:microsoft.com/office/officeart/2005/8/layout/pList2"/>
    <dgm:cxn modelId="{5655B907-D8D4-4836-9A62-BF3FE893D66D}" type="presParOf" srcId="{BA7E3DCD-3D50-4193-9C3C-7B5EC999445D}" destId="{80BC2624-1639-4F9F-95BF-FEF86A568EE9}" srcOrd="0" destOrd="0" presId="urn:microsoft.com/office/officeart/2005/8/layout/pList2"/>
    <dgm:cxn modelId="{BC42331B-F8AB-4753-A684-97D8E50EBC20}" type="presParOf" srcId="{BA7E3DCD-3D50-4193-9C3C-7B5EC999445D}" destId="{418628A2-1B42-4A6A-902C-68DDC7A85C30}" srcOrd="1" destOrd="0" presId="urn:microsoft.com/office/officeart/2005/8/layout/pList2"/>
    <dgm:cxn modelId="{BA21CB97-78B2-4A33-BC95-D317C57579B6}" type="presParOf" srcId="{418628A2-1B42-4A6A-902C-68DDC7A85C30}" destId="{7C2A27A8-6BC0-40F0-B229-E0E4AE65E0A3}" srcOrd="0" destOrd="0" presId="urn:microsoft.com/office/officeart/2005/8/layout/pList2"/>
    <dgm:cxn modelId="{AEB8A814-4851-49B2-929A-E6BFD99EEABB}" type="presParOf" srcId="{7C2A27A8-6BC0-40F0-B229-E0E4AE65E0A3}" destId="{D0D0C373-BF35-420F-BAE6-84B0BB691A89}" srcOrd="0" destOrd="0" presId="urn:microsoft.com/office/officeart/2005/8/layout/pList2"/>
    <dgm:cxn modelId="{AE69C735-AB18-43F3-BACD-DFFF87330175}" type="presParOf" srcId="{7C2A27A8-6BC0-40F0-B229-E0E4AE65E0A3}" destId="{4F62F248-1684-4026-98A9-3499FDC6D915}" srcOrd="1" destOrd="0" presId="urn:microsoft.com/office/officeart/2005/8/layout/pList2"/>
    <dgm:cxn modelId="{1EDAE681-33EE-4D15-8C78-EF86449960DA}" type="presParOf" srcId="{7C2A27A8-6BC0-40F0-B229-E0E4AE65E0A3}" destId="{1205E8BA-9B6D-419C-9B60-013E721EA987}" srcOrd="2" destOrd="0" presId="urn:microsoft.com/office/officeart/2005/8/layout/pList2"/>
    <dgm:cxn modelId="{72F13E0A-A1DA-4A36-93F9-EDAA92914629}" type="presParOf" srcId="{418628A2-1B42-4A6A-902C-68DDC7A85C30}" destId="{00B871B8-FB7B-46E4-AD9B-303D41FC6D31}" srcOrd="1" destOrd="0" presId="urn:microsoft.com/office/officeart/2005/8/layout/pList2"/>
    <dgm:cxn modelId="{8AA61A0B-2975-48F7-9A1A-1738B6A4364D}" type="presParOf" srcId="{418628A2-1B42-4A6A-902C-68DDC7A85C30}" destId="{B970C0F4-143E-41C9-84F6-C95D40615DAC}" srcOrd="2" destOrd="0" presId="urn:microsoft.com/office/officeart/2005/8/layout/pList2"/>
    <dgm:cxn modelId="{44626C01-B6CA-4042-8E4D-C92FE3D366C1}" type="presParOf" srcId="{B970C0F4-143E-41C9-84F6-C95D40615DAC}" destId="{E874B444-DBD8-4403-8856-A8316513D0E1}" srcOrd="0" destOrd="0" presId="urn:microsoft.com/office/officeart/2005/8/layout/pList2"/>
    <dgm:cxn modelId="{CF9139CE-C493-4BA8-B3DC-C3567277EC18}" type="presParOf" srcId="{B970C0F4-143E-41C9-84F6-C95D40615DAC}" destId="{348EC1E4-C575-4C3B-BC9F-420D834507AD}" srcOrd="1" destOrd="0" presId="urn:microsoft.com/office/officeart/2005/8/layout/pList2"/>
    <dgm:cxn modelId="{DDEA0543-0F66-49D7-8527-71D71B5D1BE1}" type="presParOf" srcId="{B970C0F4-143E-41C9-84F6-C95D40615DAC}" destId="{2F95D8B8-1B12-4C13-8061-B6344810C352}" srcOrd="2" destOrd="0" presId="urn:microsoft.com/office/officeart/2005/8/layout/pList2"/>
    <dgm:cxn modelId="{A6535614-3CF9-4905-BC72-1E0D7F5E3052}" type="presParOf" srcId="{418628A2-1B42-4A6A-902C-68DDC7A85C30}" destId="{DDA465F6-092D-4CAA-A90F-96248F6AA707}" srcOrd="3" destOrd="0" presId="urn:microsoft.com/office/officeart/2005/8/layout/pList2"/>
    <dgm:cxn modelId="{088F0276-489D-4B8C-B4C5-B755B426F02B}" type="presParOf" srcId="{418628A2-1B42-4A6A-902C-68DDC7A85C30}" destId="{842BD315-9B2F-4809-A37F-7E240FB01E8D}" srcOrd="4" destOrd="0" presId="urn:microsoft.com/office/officeart/2005/8/layout/pList2"/>
    <dgm:cxn modelId="{454E97BF-6F9B-4663-AFBC-E38E3DB9D048}" type="presParOf" srcId="{842BD315-9B2F-4809-A37F-7E240FB01E8D}" destId="{1C7AD78E-C2FB-461E-B576-BDDC09299B74}" srcOrd="0" destOrd="0" presId="urn:microsoft.com/office/officeart/2005/8/layout/pList2"/>
    <dgm:cxn modelId="{42FA2EFA-562C-48D6-A413-3A539BC589AE}" type="presParOf" srcId="{842BD315-9B2F-4809-A37F-7E240FB01E8D}" destId="{C6FABF21-5216-4FCF-A59F-33506E6BA239}" srcOrd="1" destOrd="0" presId="urn:microsoft.com/office/officeart/2005/8/layout/pList2"/>
    <dgm:cxn modelId="{39F7CABD-4754-4CAD-8ED6-07892A7C6598}" type="presParOf" srcId="{842BD315-9B2F-4809-A37F-7E240FB01E8D}" destId="{E3F8F023-159F-40CC-8D37-B1CDA14F77B7}" srcOrd="2" destOrd="0" presId="urn:microsoft.com/office/officeart/2005/8/layout/pList2"/>
    <dgm:cxn modelId="{CC87038A-6344-47A8-9BCD-DFF5AB10A7ED}" type="presParOf" srcId="{418628A2-1B42-4A6A-902C-68DDC7A85C30}" destId="{678A4D44-5DE2-4173-BACE-62250B5D0DB4}" srcOrd="5" destOrd="0" presId="urn:microsoft.com/office/officeart/2005/8/layout/pList2"/>
    <dgm:cxn modelId="{CA47AEF1-BC93-46B5-857B-0A64D970665A}" type="presParOf" srcId="{418628A2-1B42-4A6A-902C-68DDC7A85C30}" destId="{75070726-EF42-4967-A0D8-96AFBBE9FA14}" srcOrd="6" destOrd="0" presId="urn:microsoft.com/office/officeart/2005/8/layout/pList2"/>
    <dgm:cxn modelId="{C9654DA3-5042-4B52-90EF-E22DFF7FEF82}" type="presParOf" srcId="{75070726-EF42-4967-A0D8-96AFBBE9FA14}" destId="{0A7DC1BD-E335-45D0-9D95-28C34387A3CB}" srcOrd="0" destOrd="0" presId="urn:microsoft.com/office/officeart/2005/8/layout/pList2"/>
    <dgm:cxn modelId="{E4DDA70D-766E-4249-8AB6-7D3B975653A3}" type="presParOf" srcId="{75070726-EF42-4967-A0D8-96AFBBE9FA14}" destId="{D0E80E14-D050-46AB-9FAB-CF581BE2DF92}" srcOrd="1" destOrd="0" presId="urn:microsoft.com/office/officeart/2005/8/layout/pList2"/>
    <dgm:cxn modelId="{38C26559-0723-4599-8E87-CF4BFB1F0780}" type="presParOf" srcId="{75070726-EF42-4967-A0D8-96AFBBE9FA14}" destId="{E5F346B3-2F60-4F13-A502-14F0B1D0F74E}"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BC2624-1639-4F9F-95BF-FEF86A568EE9}">
      <dsp:nvSpPr>
        <dsp:cNvPr id="0" name=""/>
        <dsp:cNvSpPr/>
      </dsp:nvSpPr>
      <dsp:spPr>
        <a:xfrm>
          <a:off x="0" y="0"/>
          <a:ext cx="8424936" cy="221260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05E8BA-9B6D-419C-9B60-013E721EA987}">
      <dsp:nvSpPr>
        <dsp:cNvPr id="0" name=""/>
        <dsp:cNvSpPr/>
      </dsp:nvSpPr>
      <dsp:spPr>
        <a:xfrm>
          <a:off x="279243" y="63233"/>
          <a:ext cx="1798233" cy="180000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D0C373-BF35-420F-BAE6-84B0BB691A89}">
      <dsp:nvSpPr>
        <dsp:cNvPr id="0" name=""/>
        <dsp:cNvSpPr/>
      </dsp:nvSpPr>
      <dsp:spPr>
        <a:xfrm rot="10800000">
          <a:off x="258932" y="1891999"/>
          <a:ext cx="1838853" cy="3432002"/>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AU" sz="1400" b="1" kern="1200" dirty="0" smtClean="0"/>
            <a:t>Organisations and data management</a:t>
          </a:r>
        </a:p>
        <a:p>
          <a:pPr lvl="0" algn="ctr" defTabSz="622300">
            <a:lnSpc>
              <a:spcPct val="90000"/>
            </a:lnSpc>
            <a:spcBef>
              <a:spcPct val="0"/>
            </a:spcBef>
            <a:spcAft>
              <a:spcPct val="35000"/>
            </a:spcAft>
          </a:pPr>
          <a:endParaRPr lang="en-AU" sz="2100" kern="1200" dirty="0" smtClean="0"/>
        </a:p>
        <a:p>
          <a:pPr lvl="0" algn="ctr" defTabSz="622300">
            <a:lnSpc>
              <a:spcPct val="90000"/>
            </a:lnSpc>
            <a:spcBef>
              <a:spcPct val="0"/>
            </a:spcBef>
            <a:spcAft>
              <a:spcPct val="35000"/>
            </a:spcAft>
          </a:pPr>
          <a:r>
            <a:rPr lang="en-AU" sz="1400" kern="1200" dirty="0" smtClean="0"/>
            <a:t>Acquisition</a:t>
          </a:r>
        </a:p>
        <a:p>
          <a:pPr lvl="0" algn="ctr" defTabSz="622300">
            <a:lnSpc>
              <a:spcPct val="90000"/>
            </a:lnSpc>
            <a:spcBef>
              <a:spcPct val="0"/>
            </a:spcBef>
            <a:spcAft>
              <a:spcPct val="35000"/>
            </a:spcAft>
          </a:pPr>
          <a:r>
            <a:rPr lang="en-AU" sz="1400" kern="1200" dirty="0" smtClean="0"/>
            <a:t>Input</a:t>
          </a:r>
        </a:p>
        <a:p>
          <a:pPr lvl="0" algn="ctr" defTabSz="622300">
            <a:lnSpc>
              <a:spcPct val="90000"/>
            </a:lnSpc>
            <a:spcBef>
              <a:spcPct val="0"/>
            </a:spcBef>
            <a:spcAft>
              <a:spcPct val="35000"/>
            </a:spcAft>
          </a:pPr>
          <a:r>
            <a:rPr lang="en-AU" sz="1400" kern="1200" dirty="0" smtClean="0"/>
            <a:t>Validation</a:t>
          </a:r>
        </a:p>
        <a:p>
          <a:pPr lvl="0" algn="ctr" defTabSz="622300">
            <a:lnSpc>
              <a:spcPct val="90000"/>
            </a:lnSpc>
            <a:spcBef>
              <a:spcPct val="0"/>
            </a:spcBef>
            <a:spcAft>
              <a:spcPct val="35000"/>
            </a:spcAft>
          </a:pPr>
          <a:r>
            <a:rPr lang="en-AU" sz="1400" kern="1200" dirty="0" smtClean="0"/>
            <a:t>Manipulation</a:t>
          </a:r>
        </a:p>
        <a:p>
          <a:pPr lvl="0" algn="ctr" defTabSz="622300">
            <a:lnSpc>
              <a:spcPct val="90000"/>
            </a:lnSpc>
            <a:spcBef>
              <a:spcPct val="0"/>
            </a:spcBef>
            <a:spcAft>
              <a:spcPct val="35000"/>
            </a:spcAft>
          </a:pPr>
          <a:r>
            <a:rPr lang="en-AU" sz="1400" kern="1200" dirty="0" smtClean="0"/>
            <a:t>Storage</a:t>
          </a:r>
        </a:p>
        <a:p>
          <a:pPr lvl="0" algn="ctr" defTabSz="622300">
            <a:lnSpc>
              <a:spcPct val="90000"/>
            </a:lnSpc>
            <a:spcBef>
              <a:spcPct val="0"/>
            </a:spcBef>
            <a:spcAft>
              <a:spcPct val="35000"/>
            </a:spcAft>
          </a:pPr>
          <a:r>
            <a:rPr lang="en-AU" sz="1400" kern="1200" dirty="0" smtClean="0"/>
            <a:t>Retrieval</a:t>
          </a:r>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r>
            <a:rPr lang="en-AU" sz="1400" kern="1200" dirty="0" smtClean="0"/>
            <a:t>Communication</a:t>
          </a:r>
        </a:p>
        <a:p>
          <a:pPr lvl="0" algn="ctr" defTabSz="622300">
            <a:lnSpc>
              <a:spcPct val="90000"/>
            </a:lnSpc>
            <a:spcBef>
              <a:spcPct val="0"/>
            </a:spcBef>
            <a:spcAft>
              <a:spcPct val="35000"/>
            </a:spcAft>
          </a:pPr>
          <a:endParaRPr lang="en-AU" sz="1400" kern="1200" dirty="0"/>
        </a:p>
      </dsp:txBody>
      <dsp:txXfrm rot="10800000">
        <a:off x="315483" y="1891999"/>
        <a:ext cx="1725751" cy="3375451"/>
      </dsp:txXfrm>
    </dsp:sp>
    <dsp:sp modelId="{2F95D8B8-1B12-4C13-8061-B6344810C352}">
      <dsp:nvSpPr>
        <dsp:cNvPr id="0" name=""/>
        <dsp:cNvSpPr/>
      </dsp:nvSpPr>
      <dsp:spPr>
        <a:xfrm>
          <a:off x="2301981" y="63233"/>
          <a:ext cx="1798233" cy="180000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74B444-DBD8-4403-8856-A8316513D0E1}">
      <dsp:nvSpPr>
        <dsp:cNvPr id="0" name=""/>
        <dsp:cNvSpPr/>
      </dsp:nvSpPr>
      <dsp:spPr>
        <a:xfrm rot="10800000">
          <a:off x="2281671" y="1891999"/>
          <a:ext cx="1838853" cy="3432002"/>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AU" sz="1400" b="1" kern="1200" dirty="0" smtClean="0"/>
            <a:t>Data analytics: drawing conclusions</a:t>
          </a:r>
        </a:p>
        <a:p>
          <a:pPr lvl="0" algn="ctr" defTabSz="622300">
            <a:lnSpc>
              <a:spcPct val="90000"/>
            </a:lnSpc>
            <a:spcBef>
              <a:spcPct val="0"/>
            </a:spcBef>
            <a:spcAft>
              <a:spcPts val="0"/>
            </a:spcAft>
          </a:pPr>
          <a:endParaRPr lang="en-AU" sz="1400" kern="1200" dirty="0" smtClean="0"/>
        </a:p>
        <a:p>
          <a:pPr lvl="0" algn="ctr" defTabSz="622300">
            <a:lnSpc>
              <a:spcPct val="90000"/>
            </a:lnSpc>
            <a:spcBef>
              <a:spcPct val="0"/>
            </a:spcBef>
            <a:spcAft>
              <a:spcPct val="35000"/>
            </a:spcAft>
          </a:pPr>
          <a:r>
            <a:rPr lang="en-AU" sz="1400" kern="1200" dirty="0" smtClean="0"/>
            <a:t>Acquisition</a:t>
          </a:r>
        </a:p>
        <a:p>
          <a:pPr lvl="0" algn="ctr" defTabSz="622300">
            <a:lnSpc>
              <a:spcPct val="90000"/>
            </a:lnSpc>
            <a:spcBef>
              <a:spcPct val="0"/>
            </a:spcBef>
            <a:spcAft>
              <a:spcPct val="35000"/>
            </a:spcAft>
          </a:pPr>
          <a:r>
            <a:rPr lang="en-AU" sz="1400" kern="1200" dirty="0" smtClean="0"/>
            <a:t>Input</a:t>
          </a:r>
        </a:p>
        <a:p>
          <a:pPr lvl="0" algn="ctr" defTabSz="622300">
            <a:lnSpc>
              <a:spcPct val="90000"/>
            </a:lnSpc>
            <a:spcBef>
              <a:spcPct val="0"/>
            </a:spcBef>
            <a:spcAft>
              <a:spcPct val="35000"/>
            </a:spcAft>
          </a:pPr>
          <a:r>
            <a:rPr lang="en-AU" sz="1400" kern="1200" dirty="0" smtClean="0"/>
            <a:t>Validation</a:t>
          </a:r>
        </a:p>
        <a:p>
          <a:pPr lvl="0" algn="ctr" defTabSz="622300">
            <a:lnSpc>
              <a:spcPct val="90000"/>
            </a:lnSpc>
            <a:spcBef>
              <a:spcPct val="0"/>
            </a:spcBef>
            <a:spcAft>
              <a:spcPct val="35000"/>
            </a:spcAft>
          </a:pPr>
          <a:r>
            <a:rPr lang="en-AU" sz="1400" kern="1200" dirty="0" smtClean="0"/>
            <a:t>Manipulation</a:t>
          </a:r>
        </a:p>
        <a:p>
          <a:pPr lvl="0" algn="ctr" defTabSz="622300">
            <a:lnSpc>
              <a:spcPct val="90000"/>
            </a:lnSpc>
            <a:spcBef>
              <a:spcPct val="0"/>
            </a:spcBef>
            <a:spcAft>
              <a:spcPct val="35000"/>
            </a:spcAft>
          </a:pPr>
          <a:r>
            <a:rPr lang="en-AU" sz="1400" kern="1200" dirty="0" smtClean="0"/>
            <a:t>Storage</a:t>
          </a:r>
        </a:p>
        <a:p>
          <a:pPr lvl="0" algn="ctr" defTabSz="622300">
            <a:lnSpc>
              <a:spcPct val="90000"/>
            </a:lnSpc>
            <a:spcBef>
              <a:spcPct val="0"/>
            </a:spcBef>
            <a:spcAft>
              <a:spcPct val="35000"/>
            </a:spcAft>
          </a:pPr>
          <a:r>
            <a:rPr lang="en-AU" sz="1400" kern="1200" dirty="0" smtClean="0"/>
            <a:t>Retrieval</a:t>
          </a:r>
        </a:p>
        <a:p>
          <a:pPr lvl="0" algn="ctr" defTabSz="622300">
            <a:lnSpc>
              <a:spcPct val="90000"/>
            </a:lnSpc>
            <a:spcBef>
              <a:spcPct val="0"/>
            </a:spcBef>
            <a:spcAft>
              <a:spcPct val="35000"/>
            </a:spcAft>
          </a:pPr>
          <a:r>
            <a:rPr lang="en-AU" sz="1400" kern="1200" dirty="0" smtClean="0"/>
            <a:t>Output</a:t>
          </a:r>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r>
            <a:rPr lang="en-AU" sz="1400" kern="1200" dirty="0" smtClean="0"/>
            <a:t>(Disposal)</a:t>
          </a:r>
          <a:endParaRPr lang="en-AU" sz="1400" kern="1200" dirty="0"/>
        </a:p>
      </dsp:txBody>
      <dsp:txXfrm rot="10800000">
        <a:off x="2338222" y="1891999"/>
        <a:ext cx="1725751" cy="3375451"/>
      </dsp:txXfrm>
    </dsp:sp>
    <dsp:sp modelId="{E3F8F023-159F-40CC-8D37-B1CDA14F77B7}">
      <dsp:nvSpPr>
        <dsp:cNvPr id="0" name=""/>
        <dsp:cNvSpPr/>
      </dsp:nvSpPr>
      <dsp:spPr>
        <a:xfrm>
          <a:off x="4324720" y="63233"/>
          <a:ext cx="1798233" cy="1800009"/>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7AD78E-C2FB-461E-B576-BDDC09299B74}">
      <dsp:nvSpPr>
        <dsp:cNvPr id="0" name=""/>
        <dsp:cNvSpPr/>
      </dsp:nvSpPr>
      <dsp:spPr>
        <a:xfrm rot="10800000">
          <a:off x="4304410" y="1891999"/>
          <a:ext cx="1838853" cy="3432002"/>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AU" sz="1400" b="1" kern="1200" dirty="0" smtClean="0"/>
            <a:t>Data analytics: presenting the findings</a:t>
          </a:r>
        </a:p>
        <a:p>
          <a:pPr lvl="0" algn="ctr" defTabSz="622300">
            <a:lnSpc>
              <a:spcPct val="90000"/>
            </a:lnSpc>
            <a:spcBef>
              <a:spcPct val="0"/>
            </a:spcBef>
            <a:spcAft>
              <a:spcPct val="35000"/>
            </a:spcAft>
          </a:pPr>
          <a:endParaRPr lang="en-AU" sz="10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r>
            <a:rPr lang="en-AU" sz="1400" kern="1200" dirty="0" smtClean="0"/>
            <a:t>Manipulation</a:t>
          </a:r>
        </a:p>
        <a:p>
          <a:pPr lvl="0" algn="ctr" defTabSz="622300">
            <a:lnSpc>
              <a:spcPct val="90000"/>
            </a:lnSpc>
            <a:spcBef>
              <a:spcPct val="0"/>
            </a:spcBef>
            <a:spcAft>
              <a:spcPct val="35000"/>
            </a:spcAft>
          </a:pPr>
          <a:r>
            <a:rPr lang="en-AU" sz="1400" kern="1200" dirty="0" smtClean="0"/>
            <a:t>Storage</a:t>
          </a:r>
        </a:p>
        <a:p>
          <a:pPr lvl="0" algn="ctr" defTabSz="622300">
            <a:lnSpc>
              <a:spcPct val="90000"/>
            </a:lnSpc>
            <a:spcBef>
              <a:spcPct val="0"/>
            </a:spcBef>
            <a:spcAft>
              <a:spcPct val="35000"/>
            </a:spcAft>
          </a:pPr>
          <a:r>
            <a:rPr lang="en-AU" sz="1400" kern="1200" dirty="0" smtClean="0"/>
            <a:t>Retrieval</a:t>
          </a:r>
        </a:p>
        <a:p>
          <a:pPr lvl="0" algn="ctr" defTabSz="622300">
            <a:lnSpc>
              <a:spcPct val="90000"/>
            </a:lnSpc>
            <a:spcBef>
              <a:spcPct val="0"/>
            </a:spcBef>
            <a:spcAft>
              <a:spcPct val="35000"/>
            </a:spcAft>
          </a:pPr>
          <a:r>
            <a:rPr lang="en-AU" sz="1400" kern="1200" dirty="0" smtClean="0"/>
            <a:t>Output</a:t>
          </a:r>
        </a:p>
        <a:p>
          <a:pPr lvl="0" algn="ctr" defTabSz="622300">
            <a:lnSpc>
              <a:spcPct val="90000"/>
            </a:lnSpc>
            <a:spcBef>
              <a:spcPct val="0"/>
            </a:spcBef>
            <a:spcAft>
              <a:spcPct val="35000"/>
            </a:spcAft>
          </a:pPr>
          <a:r>
            <a:rPr lang="en-AU" sz="1400" kern="1200" dirty="0" smtClean="0"/>
            <a:t>Communication</a:t>
          </a:r>
        </a:p>
        <a:p>
          <a:pPr lvl="0" algn="ctr" defTabSz="622300">
            <a:lnSpc>
              <a:spcPct val="90000"/>
            </a:lnSpc>
            <a:spcBef>
              <a:spcPct val="0"/>
            </a:spcBef>
            <a:spcAft>
              <a:spcPct val="35000"/>
            </a:spcAft>
          </a:pPr>
          <a:endParaRPr lang="en-AU" sz="1400" kern="1200" dirty="0"/>
        </a:p>
      </dsp:txBody>
      <dsp:txXfrm rot="10800000">
        <a:off x="4360961" y="1891999"/>
        <a:ext cx="1725751" cy="3375451"/>
      </dsp:txXfrm>
    </dsp:sp>
    <dsp:sp modelId="{E5F346B3-2F60-4F13-A502-14F0B1D0F74E}">
      <dsp:nvSpPr>
        <dsp:cNvPr id="0" name=""/>
        <dsp:cNvSpPr/>
      </dsp:nvSpPr>
      <dsp:spPr>
        <a:xfrm>
          <a:off x="6347459" y="63233"/>
          <a:ext cx="1798233" cy="1800009"/>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7DC1BD-E335-45D0-9D95-28C34387A3CB}">
      <dsp:nvSpPr>
        <dsp:cNvPr id="0" name=""/>
        <dsp:cNvSpPr/>
      </dsp:nvSpPr>
      <dsp:spPr>
        <a:xfrm rot="10800000">
          <a:off x="6327149" y="1891999"/>
          <a:ext cx="1838853" cy="3432002"/>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a:lnSpc>
              <a:spcPct val="90000"/>
            </a:lnSpc>
            <a:spcBef>
              <a:spcPct val="0"/>
            </a:spcBef>
            <a:spcAft>
              <a:spcPct val="35000"/>
            </a:spcAft>
          </a:pPr>
          <a:r>
            <a:rPr lang="en-AU" sz="1400" b="1" kern="1200" dirty="0" smtClean="0"/>
            <a:t>Information management</a:t>
          </a:r>
        </a:p>
        <a:p>
          <a:pPr lvl="0" algn="ctr" defTabSz="622300">
            <a:lnSpc>
              <a:spcPct val="90000"/>
            </a:lnSpc>
            <a:spcBef>
              <a:spcPct val="0"/>
            </a:spcBef>
            <a:spcAft>
              <a:spcPct val="35000"/>
            </a:spcAft>
          </a:pPr>
          <a:endParaRPr lang="en-AU" sz="20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endParaRPr lang="en-AU" sz="1400" kern="1200" dirty="0" smtClean="0"/>
        </a:p>
        <a:p>
          <a:pPr lvl="0" algn="ctr" defTabSz="622300">
            <a:lnSpc>
              <a:spcPct val="90000"/>
            </a:lnSpc>
            <a:spcBef>
              <a:spcPct val="0"/>
            </a:spcBef>
            <a:spcAft>
              <a:spcPct val="35000"/>
            </a:spcAft>
          </a:pPr>
          <a:r>
            <a:rPr lang="en-AU" sz="1400" kern="1200" dirty="0" smtClean="0"/>
            <a:t>Storage</a:t>
          </a:r>
        </a:p>
        <a:p>
          <a:pPr lvl="0" algn="ctr" defTabSz="622300">
            <a:lnSpc>
              <a:spcPct val="90000"/>
            </a:lnSpc>
            <a:spcBef>
              <a:spcPct val="0"/>
            </a:spcBef>
            <a:spcAft>
              <a:spcPct val="35000"/>
            </a:spcAft>
          </a:pPr>
          <a:r>
            <a:rPr lang="en-AU" sz="1400" kern="1200" dirty="0" smtClean="0"/>
            <a:t>Retrieval</a:t>
          </a:r>
        </a:p>
        <a:p>
          <a:pPr lvl="0" algn="ctr" defTabSz="622300">
            <a:lnSpc>
              <a:spcPct val="90000"/>
            </a:lnSpc>
            <a:spcBef>
              <a:spcPct val="0"/>
            </a:spcBef>
            <a:spcAft>
              <a:spcPct val="35000"/>
            </a:spcAft>
          </a:pPr>
          <a:r>
            <a:rPr lang="en-AU" sz="1400" kern="1200" dirty="0" smtClean="0"/>
            <a:t> </a:t>
          </a:r>
        </a:p>
        <a:p>
          <a:pPr lvl="0" algn="ctr" defTabSz="622300">
            <a:lnSpc>
              <a:spcPct val="90000"/>
            </a:lnSpc>
            <a:spcBef>
              <a:spcPct val="0"/>
            </a:spcBef>
            <a:spcAft>
              <a:spcPct val="35000"/>
            </a:spcAft>
          </a:pPr>
          <a:r>
            <a:rPr lang="en-AU" sz="1400" kern="1200" dirty="0" smtClean="0"/>
            <a:t> </a:t>
          </a:r>
        </a:p>
        <a:p>
          <a:pPr lvl="0" algn="ctr" defTabSz="622300">
            <a:lnSpc>
              <a:spcPct val="90000"/>
            </a:lnSpc>
            <a:spcBef>
              <a:spcPct val="0"/>
            </a:spcBef>
            <a:spcAft>
              <a:spcPct val="35000"/>
            </a:spcAft>
          </a:pPr>
          <a:r>
            <a:rPr lang="en-AU" sz="1400" kern="1200" dirty="0" smtClean="0"/>
            <a:t>Disposal</a:t>
          </a:r>
          <a:endParaRPr lang="en-AU" sz="1400" kern="1200" dirty="0"/>
        </a:p>
      </dsp:txBody>
      <dsp:txXfrm rot="10800000">
        <a:off x="6383700" y="1891999"/>
        <a:ext cx="1725751" cy="3375451"/>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AAA815EE-3579-4C2C-ACDD-2A19F689E696}" type="datetimeFigureOut">
              <a:rPr lang="en-AU" smtClean="0"/>
              <a:t>28/12/2016</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AA7F5E9-200E-4C00-99BA-249F1E6391D2}" type="slidenum">
              <a:rPr lang="en-AU" smtClean="0"/>
              <a:t>‹#›</a:t>
            </a:fld>
            <a:endParaRPr lang="en-AU"/>
          </a:p>
        </p:txBody>
      </p:sp>
    </p:spTree>
    <p:extLst>
      <p:ext uri="{BB962C8B-B14F-4D97-AF65-F5344CB8AC3E}">
        <p14:creationId xmlns:p14="http://schemas.microsoft.com/office/powerpoint/2010/main" val="1626752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EDAAE8C-7F11-459B-9F07-6E432E34C87C}" type="datetimeFigureOut">
              <a:rPr lang="en-AU" smtClean="0"/>
              <a:t>28/12/2016</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0CECB7A-5934-456E-861C-762E7DE26ABD}" type="slidenum">
              <a:rPr lang="en-AU" smtClean="0"/>
              <a:t>‹#›</a:t>
            </a:fld>
            <a:endParaRPr lang="en-AU"/>
          </a:p>
        </p:txBody>
      </p:sp>
    </p:spTree>
    <p:extLst>
      <p:ext uri="{BB962C8B-B14F-4D97-AF65-F5344CB8AC3E}">
        <p14:creationId xmlns:p14="http://schemas.microsoft.com/office/powerpoint/2010/main" val="2811495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Data and information</a:t>
            </a:r>
            <a:r>
              <a:rPr lang="en-AU" baseline="0" dirty="0" smtClean="0"/>
              <a:t> are put squarely front and centre of the new study.</a:t>
            </a:r>
          </a:p>
          <a:p>
            <a:r>
              <a:rPr lang="en-AU" baseline="0" dirty="0" smtClean="0"/>
              <a:t>It’s not about applications anymore, rather about data and how you use applications to do something useful with it.</a:t>
            </a:r>
            <a:endParaRPr lang="en-AU"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4086DB27-C44E-42FC-8577-04AF19E06BB2}" type="slidenum">
              <a:rPr lang="en-AU" smtClean="0"/>
              <a:pPr/>
              <a:t>2</a:t>
            </a:fld>
            <a:endParaRPr lang="en-AU"/>
          </a:p>
        </p:txBody>
      </p:sp>
    </p:spTree>
    <p:extLst>
      <p:ext uri="{BB962C8B-B14F-4D97-AF65-F5344CB8AC3E}">
        <p14:creationId xmlns:p14="http://schemas.microsoft.com/office/powerpoint/2010/main" val="2285346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Yellow software means that it is mandated software, hence it is listed in the STUDIED AND USED table at the beginning of the unit.</a:t>
            </a:r>
            <a:endParaRPr lang="en-AU" dirty="0"/>
          </a:p>
        </p:txBody>
      </p:sp>
      <p:sp>
        <p:nvSpPr>
          <p:cNvPr id="4" name="Slide Number Placeholder 3"/>
          <p:cNvSpPr>
            <a:spLocks noGrp="1"/>
          </p:cNvSpPr>
          <p:nvPr>
            <p:ph type="sldNum" sz="quarter" idx="10"/>
          </p:nvPr>
        </p:nvSpPr>
        <p:spPr/>
        <p:txBody>
          <a:bodyPr/>
          <a:lstStyle/>
          <a:p>
            <a:fld id="{4086DB27-C44E-42FC-8577-04AF19E06BB2}" type="slidenum">
              <a:rPr lang="en-AU" smtClean="0"/>
              <a:pPr/>
              <a:t>3</a:t>
            </a:fld>
            <a:endParaRPr lang="en-AU"/>
          </a:p>
        </p:txBody>
      </p:sp>
    </p:spTree>
    <p:extLst>
      <p:ext uri="{BB962C8B-B14F-4D97-AF65-F5344CB8AC3E}">
        <p14:creationId xmlns:p14="http://schemas.microsoft.com/office/powerpoint/2010/main" val="804027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r>
              <a:rPr lang="en-AU" dirty="0" smtClean="0"/>
              <a:t>SACs – mandated tasks, but teachers can decide the basis on which they will measure assessment e.g. use advisory performance descriptors, other published advice or their own measures.</a:t>
            </a:r>
          </a:p>
          <a:p>
            <a:r>
              <a:rPr lang="en-AU" dirty="0" smtClean="0"/>
              <a:t>SATs- mandated tasks and mandated criteria for measuring and reporting assessment. The criteria and rubric are published by the VCAA and when scores are reported to VASS they are done on a criterion-by-criterion basis.</a:t>
            </a:r>
          </a:p>
          <a:p>
            <a:endParaRPr lang="en-AU" dirty="0"/>
          </a:p>
        </p:txBody>
      </p:sp>
      <p:sp>
        <p:nvSpPr>
          <p:cNvPr id="4" name="Slide Number Placeholder 3"/>
          <p:cNvSpPr>
            <a:spLocks noGrp="1"/>
          </p:cNvSpPr>
          <p:nvPr>
            <p:ph type="sldNum" sz="quarter" idx="10"/>
          </p:nvPr>
        </p:nvSpPr>
        <p:spPr/>
        <p:txBody>
          <a:bodyPr/>
          <a:lstStyle/>
          <a:p>
            <a:fld id="{4086DB27-C44E-42FC-8577-04AF19E06BB2}" type="slidenum">
              <a:rPr lang="en-AU" smtClean="0"/>
              <a:pPr/>
              <a:t>4</a:t>
            </a:fld>
            <a:endParaRPr lang="en-AU"/>
          </a:p>
        </p:txBody>
      </p:sp>
    </p:spTree>
    <p:extLst>
      <p:ext uri="{BB962C8B-B14F-4D97-AF65-F5344CB8AC3E}">
        <p14:creationId xmlns:p14="http://schemas.microsoft.com/office/powerpoint/2010/main" val="1150236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aseline="0" dirty="0" smtClean="0"/>
              <a:t>The two tables identify the different status of software:</a:t>
            </a:r>
          </a:p>
          <a:p>
            <a:r>
              <a:rPr lang="en-AU" baseline="0" dirty="0" smtClean="0"/>
              <a:t>. Software that is in the STUDIED AND USED table have explicit reference made to the relevant software functions in the key knowledge and hence the skills in using this software are assessable</a:t>
            </a:r>
          </a:p>
          <a:p>
            <a:r>
              <a:rPr lang="en-AU" baseline="0" dirty="0" smtClean="0"/>
              <a:t>. Software that is in the ‘tool that is USED’ table, indicates that while the software needs to be used, it is not part of the key knowledge and their skills in using the software are not assessed. What is assessed is the knowledge or skills that are demonstrated through the use of the software.</a:t>
            </a:r>
          </a:p>
          <a:p>
            <a:endParaRPr lang="en-AU" dirty="0"/>
          </a:p>
        </p:txBody>
      </p:sp>
      <p:sp>
        <p:nvSpPr>
          <p:cNvPr id="4" name="Slide Number Placeholder 3"/>
          <p:cNvSpPr>
            <a:spLocks noGrp="1"/>
          </p:cNvSpPr>
          <p:nvPr>
            <p:ph type="sldNum" sz="quarter" idx="10"/>
          </p:nvPr>
        </p:nvSpPr>
        <p:spPr/>
        <p:txBody>
          <a:bodyPr/>
          <a:lstStyle/>
          <a:p>
            <a:fld id="{4086DB27-C44E-42FC-8577-04AF19E06BB2}" type="slidenum">
              <a:rPr lang="en-AU" smtClean="0"/>
              <a:pPr/>
              <a:t>5</a:t>
            </a:fld>
            <a:endParaRPr lang="en-AU"/>
          </a:p>
        </p:txBody>
      </p:sp>
    </p:spTree>
    <p:extLst>
      <p:ext uri="{BB962C8B-B14F-4D97-AF65-F5344CB8AC3E}">
        <p14:creationId xmlns:p14="http://schemas.microsoft.com/office/powerpoint/2010/main" val="1353867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1321277-6F99-4DF4-A607-24FC509537C0}" type="datetimeFigureOut">
              <a:rPr lang="en-AU" smtClean="0"/>
              <a:t>28/12/2016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827067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1321277-6F99-4DF4-A607-24FC509537C0}" type="datetimeFigureOut">
              <a:rPr lang="en-AU" smtClean="0"/>
              <a:t>28/12/2016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79039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1321277-6F99-4DF4-A607-24FC509537C0}" type="datetimeFigureOut">
              <a:rPr lang="en-AU" smtClean="0"/>
              <a:t>28/12/2016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678587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1321277-6F99-4DF4-A607-24FC509537C0}" type="datetimeFigureOut">
              <a:rPr lang="en-AU" smtClean="0"/>
              <a:t>28/12/2016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065322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321277-6F99-4DF4-A607-24FC509537C0}" type="datetimeFigureOut">
              <a:rPr lang="en-AU" smtClean="0"/>
              <a:t>28/12/2016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224954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1321277-6F99-4DF4-A607-24FC509537C0}" type="datetimeFigureOut">
              <a:rPr lang="en-AU" smtClean="0"/>
              <a:t>28/12/2016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749264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1321277-6F99-4DF4-A607-24FC509537C0}" type="datetimeFigureOut">
              <a:rPr lang="en-AU" smtClean="0"/>
              <a:t>28/12/2016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280655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1321277-6F99-4DF4-A607-24FC509537C0}" type="datetimeFigureOut">
              <a:rPr lang="en-AU" smtClean="0"/>
              <a:t>28/12/2016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1532543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321277-6F99-4DF4-A607-24FC509537C0}" type="datetimeFigureOut">
              <a:rPr lang="en-AU" smtClean="0"/>
              <a:t>28/12/2016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2270594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321277-6F99-4DF4-A607-24FC509537C0}" type="datetimeFigureOut">
              <a:rPr lang="en-AU" smtClean="0"/>
              <a:t>28/12/2016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3311876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321277-6F99-4DF4-A607-24FC509537C0}" type="datetimeFigureOut">
              <a:rPr lang="en-AU" smtClean="0"/>
              <a:t>28/12/2016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241226-81CB-42E3-BB76-173961C6595E}" type="slidenum">
              <a:rPr lang="en-AU" smtClean="0"/>
              <a:t>‹#›</a:t>
            </a:fld>
            <a:endParaRPr lang="en-AU"/>
          </a:p>
        </p:txBody>
      </p:sp>
    </p:spTree>
    <p:extLst>
      <p:ext uri="{BB962C8B-B14F-4D97-AF65-F5344CB8AC3E}">
        <p14:creationId xmlns:p14="http://schemas.microsoft.com/office/powerpoint/2010/main" val="235556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21277-6F99-4DF4-A607-24FC509537C0}" type="datetimeFigureOut">
              <a:rPr lang="en-AU" smtClean="0"/>
              <a:t>28/12/2016</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41226-81CB-42E3-BB76-173961C6595E}" type="slidenum">
              <a:rPr lang="en-AU" smtClean="0"/>
              <a:t>‹#›</a:t>
            </a:fld>
            <a:endParaRPr lang="en-AU"/>
          </a:p>
        </p:txBody>
      </p:sp>
    </p:spTree>
    <p:extLst>
      <p:ext uri="{BB962C8B-B14F-4D97-AF65-F5344CB8AC3E}">
        <p14:creationId xmlns:p14="http://schemas.microsoft.com/office/powerpoint/2010/main" val="1467912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Overview of Informatics</a:t>
            </a:r>
            <a:endParaRPr lang="en-AU" dirty="0"/>
          </a:p>
        </p:txBody>
      </p:sp>
      <p:sp>
        <p:nvSpPr>
          <p:cNvPr id="3" name="Subtitle 2"/>
          <p:cNvSpPr>
            <a:spLocks noGrp="1"/>
          </p:cNvSpPr>
          <p:nvPr>
            <p:ph type="subTitle" idx="1"/>
          </p:nvPr>
        </p:nvSpPr>
        <p:spPr/>
        <p:txBody>
          <a:bodyPr/>
          <a:lstStyle/>
          <a:p>
            <a:r>
              <a:rPr lang="en-AU" dirty="0" smtClean="0"/>
              <a:t>VCE Computing</a:t>
            </a:r>
          </a:p>
          <a:p>
            <a:r>
              <a:rPr lang="en-AU" dirty="0" smtClean="0"/>
              <a:t>2016 to 2019</a:t>
            </a:r>
            <a:endParaRPr lang="en-AU" dirty="0"/>
          </a:p>
        </p:txBody>
      </p:sp>
    </p:spTree>
    <p:extLst>
      <p:ext uri="{BB962C8B-B14F-4D97-AF65-F5344CB8AC3E}">
        <p14:creationId xmlns:p14="http://schemas.microsoft.com/office/powerpoint/2010/main" val="258491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40000"/>
          </a:xfrm>
        </p:spPr>
        <p:txBody>
          <a:bodyPr>
            <a:noAutofit/>
          </a:bodyPr>
          <a:lstStyle/>
          <a:p>
            <a:pPr marL="0" algn="l"/>
            <a:r>
              <a:rPr lang="en-AU" sz="2800" b="0" dirty="0" smtClean="0">
                <a:solidFill>
                  <a:schemeClr val="bg1"/>
                </a:solidFill>
              </a:rPr>
              <a:t>Informatics focus – data, information and systems</a:t>
            </a:r>
            <a:endParaRPr lang="en-AU" sz="2800" b="0" dirty="0">
              <a:solidFill>
                <a:schemeClr val="bg1"/>
              </a:solidFill>
            </a:endParaRPr>
          </a:p>
        </p:txBody>
      </p:sp>
      <p:graphicFrame>
        <p:nvGraphicFramePr>
          <p:cNvPr id="4" name="Diagram 3"/>
          <p:cNvGraphicFramePr/>
          <p:nvPr>
            <p:extLst>
              <p:ext uri="{D42A27DB-BD31-4B8C-83A1-F6EECF244321}">
                <p14:modId xmlns:p14="http://schemas.microsoft.com/office/powerpoint/2010/main" val="2887646933"/>
              </p:ext>
            </p:extLst>
          </p:nvPr>
        </p:nvGraphicFramePr>
        <p:xfrm>
          <a:off x="323528" y="678281"/>
          <a:ext cx="8424936" cy="5408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79512" y="6423139"/>
            <a:ext cx="3960440" cy="261610"/>
          </a:xfrm>
          <a:prstGeom prst="rect">
            <a:avLst/>
          </a:prstGeom>
          <a:noFill/>
        </p:spPr>
        <p:txBody>
          <a:bodyPr wrap="square" rtlCol="0">
            <a:spAutoFit/>
          </a:bodyPr>
          <a:lstStyle/>
          <a:p>
            <a:endParaRPr lang="en-AU" sz="1100" dirty="0"/>
          </a:p>
        </p:txBody>
      </p:sp>
      <p:sp>
        <p:nvSpPr>
          <p:cNvPr id="6" name="TextBox 5"/>
          <p:cNvSpPr txBox="1"/>
          <p:nvPr/>
        </p:nvSpPr>
        <p:spPr>
          <a:xfrm>
            <a:off x="5940152" y="5373216"/>
            <a:ext cx="2016224" cy="461665"/>
          </a:xfrm>
          <a:prstGeom prst="rect">
            <a:avLst/>
          </a:prstGeom>
          <a:noFill/>
        </p:spPr>
        <p:txBody>
          <a:bodyPr wrap="square" rtlCol="0">
            <a:spAutoFit/>
          </a:bodyPr>
          <a:lstStyle/>
          <a:p>
            <a:endParaRPr lang="en-AU" dirty="0"/>
          </a:p>
        </p:txBody>
      </p:sp>
      <p:sp>
        <p:nvSpPr>
          <p:cNvPr id="7" name="TextBox 6"/>
          <p:cNvSpPr txBox="1"/>
          <p:nvPr/>
        </p:nvSpPr>
        <p:spPr>
          <a:xfrm rot="16200000">
            <a:off x="2135084" y="4575210"/>
            <a:ext cx="1272271" cy="369332"/>
          </a:xfrm>
          <a:prstGeom prst="rect">
            <a:avLst/>
          </a:prstGeom>
          <a:noFill/>
        </p:spPr>
        <p:txBody>
          <a:bodyPr wrap="none" rtlCol="0">
            <a:spAutoFit/>
          </a:bodyPr>
          <a:lstStyle/>
          <a:p>
            <a:r>
              <a:rPr lang="en-AU" sz="1800" dirty="0" smtClean="0"/>
              <a:t>Real data</a:t>
            </a:r>
            <a:endParaRPr lang="en-AU" sz="1800" dirty="0"/>
          </a:p>
        </p:txBody>
      </p:sp>
      <p:sp>
        <p:nvSpPr>
          <p:cNvPr id="8" name="TextBox 7"/>
          <p:cNvSpPr txBox="1"/>
          <p:nvPr/>
        </p:nvSpPr>
        <p:spPr>
          <a:xfrm rot="16200000">
            <a:off x="3726710" y="4164841"/>
            <a:ext cx="2093009" cy="369332"/>
          </a:xfrm>
          <a:prstGeom prst="rect">
            <a:avLst/>
          </a:prstGeom>
          <a:noFill/>
        </p:spPr>
        <p:txBody>
          <a:bodyPr wrap="none" rtlCol="0">
            <a:spAutoFit/>
          </a:bodyPr>
          <a:lstStyle/>
          <a:p>
            <a:r>
              <a:rPr lang="en-AU" sz="1800" dirty="0" smtClean="0"/>
              <a:t>Real information</a:t>
            </a:r>
            <a:endParaRPr lang="en-AU" sz="1800" dirty="0"/>
          </a:p>
        </p:txBody>
      </p:sp>
      <p:sp>
        <p:nvSpPr>
          <p:cNvPr id="9" name="TextBox 8"/>
          <p:cNvSpPr txBox="1"/>
          <p:nvPr/>
        </p:nvSpPr>
        <p:spPr>
          <a:xfrm>
            <a:off x="2790000" y="5768011"/>
            <a:ext cx="3456384" cy="346234"/>
          </a:xfrm>
          <a:prstGeom prst="roundRect">
            <a:avLst>
              <a:gd name="adj" fmla="val 50000"/>
            </a:avLst>
          </a:prstGeom>
          <a:solidFill>
            <a:schemeClr val="accent2"/>
          </a:solidFill>
        </p:spPr>
        <p:txBody>
          <a:bodyPr wrap="square" tIns="0" bIns="0" rtlCol="0" anchor="ctr" anchorCtr="0">
            <a:spAutoFit/>
          </a:bodyPr>
          <a:lstStyle/>
          <a:p>
            <a:pPr algn="ctr"/>
            <a:r>
              <a:rPr lang="en-AU" sz="1600" dirty="0" smtClean="0"/>
              <a:t>No specific software tool</a:t>
            </a:r>
            <a:endParaRPr lang="en-AU" sz="1600" dirty="0"/>
          </a:p>
        </p:txBody>
      </p:sp>
    </p:spTree>
    <p:extLst>
      <p:ext uri="{BB962C8B-B14F-4D97-AF65-F5344CB8AC3E}">
        <p14:creationId xmlns:p14="http://schemas.microsoft.com/office/powerpoint/2010/main" val="1935583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6648" y="3081542"/>
            <a:ext cx="1872000" cy="1620000"/>
          </a:xfrm>
          <a:prstGeom prst="rect">
            <a:avLst/>
          </a:prstGeom>
          <a:solidFill>
            <a:srgbClr val="0DAEFF"/>
          </a:solidFill>
        </p:spPr>
        <p:style>
          <a:lnRef idx="0">
            <a:schemeClr val="accent3"/>
          </a:lnRef>
          <a:fillRef idx="3">
            <a:schemeClr val="accent3"/>
          </a:fillRef>
          <a:effectRef idx="3">
            <a:schemeClr val="accent3"/>
          </a:effectRef>
          <a:fontRef idx="minor">
            <a:schemeClr val="lt1"/>
          </a:fontRef>
        </p:style>
        <p:txBody>
          <a:bodyPr rtlCol="0" anchor="t" anchorCtr="1"/>
          <a:lstStyle/>
          <a:p>
            <a:pPr algn="ctr"/>
            <a:r>
              <a:rPr lang="en-AU" sz="2000" dirty="0" smtClean="0"/>
              <a:t>U3 </a:t>
            </a:r>
            <a:r>
              <a:rPr lang="en-AU" sz="2000" dirty="0" err="1" smtClean="0"/>
              <a:t>AoS</a:t>
            </a:r>
            <a:r>
              <a:rPr lang="en-AU" sz="2000" dirty="0" smtClean="0"/>
              <a:t> 1</a:t>
            </a:r>
          </a:p>
          <a:p>
            <a:pPr algn="ctr"/>
            <a:r>
              <a:rPr lang="en-AU" sz="2000" dirty="0" smtClean="0"/>
              <a:t>Organisations and data management</a:t>
            </a:r>
            <a:endParaRPr lang="en-AU" sz="2000" dirty="0"/>
          </a:p>
        </p:txBody>
      </p:sp>
      <p:sp>
        <p:nvSpPr>
          <p:cNvPr id="5" name="Rectangle 4"/>
          <p:cNvSpPr/>
          <p:nvPr/>
        </p:nvSpPr>
        <p:spPr>
          <a:xfrm>
            <a:off x="2714273" y="3081542"/>
            <a:ext cx="1872000" cy="1620000"/>
          </a:xfrm>
          <a:prstGeom prst="rect">
            <a:avLst/>
          </a:prstGeom>
          <a:solidFill>
            <a:srgbClr val="0DAEFF"/>
          </a:solidFill>
        </p:spPr>
        <p:style>
          <a:lnRef idx="0">
            <a:schemeClr val="accent3"/>
          </a:lnRef>
          <a:fillRef idx="3">
            <a:schemeClr val="accent3"/>
          </a:fillRef>
          <a:effectRef idx="3">
            <a:schemeClr val="accent3"/>
          </a:effectRef>
          <a:fontRef idx="minor">
            <a:schemeClr val="lt1"/>
          </a:fontRef>
        </p:style>
        <p:txBody>
          <a:bodyPr rtlCol="0" anchor="t" anchorCtr="1"/>
          <a:lstStyle/>
          <a:p>
            <a:pPr algn="ctr"/>
            <a:r>
              <a:rPr lang="en-AU" sz="2000" dirty="0" smtClean="0"/>
              <a:t>U3 </a:t>
            </a:r>
            <a:r>
              <a:rPr lang="en-AU" sz="2000" dirty="0" err="1" smtClean="0"/>
              <a:t>AoS</a:t>
            </a:r>
            <a:r>
              <a:rPr lang="en-AU" sz="2000" dirty="0" smtClean="0"/>
              <a:t> 2</a:t>
            </a:r>
          </a:p>
          <a:p>
            <a:pPr algn="ctr"/>
            <a:r>
              <a:rPr lang="en-AU" sz="2000" dirty="0" smtClean="0"/>
              <a:t>Data analytics: drawing conclusions</a:t>
            </a:r>
            <a:endParaRPr lang="en-AU" sz="2000" dirty="0"/>
          </a:p>
        </p:txBody>
      </p:sp>
      <p:sp>
        <p:nvSpPr>
          <p:cNvPr id="6" name="Rectangle 5"/>
          <p:cNvSpPr/>
          <p:nvPr/>
        </p:nvSpPr>
        <p:spPr>
          <a:xfrm>
            <a:off x="4615361" y="3081542"/>
            <a:ext cx="1872000" cy="1620000"/>
          </a:xfrm>
          <a:prstGeom prst="rect">
            <a:avLst/>
          </a:prstGeom>
          <a:solidFill>
            <a:srgbClr val="0DAEFF"/>
          </a:solidFill>
        </p:spPr>
        <p:style>
          <a:lnRef idx="0">
            <a:schemeClr val="accent3"/>
          </a:lnRef>
          <a:fillRef idx="3">
            <a:schemeClr val="accent3"/>
          </a:fillRef>
          <a:effectRef idx="3">
            <a:schemeClr val="accent3"/>
          </a:effectRef>
          <a:fontRef idx="minor">
            <a:schemeClr val="lt1"/>
          </a:fontRef>
        </p:style>
        <p:txBody>
          <a:bodyPr rtlCol="0" anchor="t" anchorCtr="1"/>
          <a:lstStyle/>
          <a:p>
            <a:pPr algn="ctr"/>
            <a:r>
              <a:rPr lang="en-AU" sz="2000" dirty="0" smtClean="0"/>
              <a:t>U4 </a:t>
            </a:r>
            <a:r>
              <a:rPr lang="en-AU" sz="2000" dirty="0" err="1" smtClean="0"/>
              <a:t>AoS</a:t>
            </a:r>
            <a:r>
              <a:rPr lang="en-AU" sz="2000" dirty="0" smtClean="0"/>
              <a:t> 1</a:t>
            </a:r>
          </a:p>
          <a:p>
            <a:pPr algn="ctr"/>
            <a:r>
              <a:rPr lang="en-AU" sz="2000" dirty="0" smtClean="0"/>
              <a:t>Data analytics: presenting the findings</a:t>
            </a:r>
            <a:endParaRPr lang="en-AU" sz="2000" dirty="0"/>
          </a:p>
        </p:txBody>
      </p:sp>
      <p:sp>
        <p:nvSpPr>
          <p:cNvPr id="7" name="Rectangle 6"/>
          <p:cNvSpPr/>
          <p:nvPr/>
        </p:nvSpPr>
        <p:spPr>
          <a:xfrm>
            <a:off x="6516449" y="3081542"/>
            <a:ext cx="1872000" cy="1620000"/>
          </a:xfrm>
          <a:prstGeom prst="rect">
            <a:avLst/>
          </a:prstGeom>
          <a:solidFill>
            <a:srgbClr val="0DAEFF"/>
          </a:solidFill>
        </p:spPr>
        <p:style>
          <a:lnRef idx="0">
            <a:schemeClr val="accent3"/>
          </a:lnRef>
          <a:fillRef idx="3">
            <a:schemeClr val="accent3"/>
          </a:fillRef>
          <a:effectRef idx="3">
            <a:schemeClr val="accent3"/>
          </a:effectRef>
          <a:fontRef idx="minor">
            <a:schemeClr val="lt1"/>
          </a:fontRef>
        </p:style>
        <p:txBody>
          <a:bodyPr rtlCol="0" anchor="t" anchorCtr="1"/>
          <a:lstStyle/>
          <a:p>
            <a:pPr algn="ctr"/>
            <a:r>
              <a:rPr lang="en-AU" sz="2000" dirty="0" smtClean="0"/>
              <a:t>U4 </a:t>
            </a:r>
            <a:r>
              <a:rPr lang="en-AU" sz="2000" dirty="0" err="1" smtClean="0"/>
              <a:t>AoS</a:t>
            </a:r>
            <a:r>
              <a:rPr lang="en-AU" sz="2000" dirty="0" smtClean="0"/>
              <a:t> 2</a:t>
            </a:r>
          </a:p>
          <a:p>
            <a:pPr algn="ctr"/>
            <a:r>
              <a:rPr lang="en-AU" sz="2000" dirty="0" smtClean="0"/>
              <a:t>Information management</a:t>
            </a:r>
            <a:endParaRPr lang="en-AU" sz="2000" dirty="0"/>
          </a:p>
        </p:txBody>
      </p:sp>
      <p:sp>
        <p:nvSpPr>
          <p:cNvPr id="8" name="Rectangle 7"/>
          <p:cNvSpPr/>
          <p:nvPr/>
        </p:nvSpPr>
        <p:spPr>
          <a:xfrm>
            <a:off x="813185" y="1163051"/>
            <a:ext cx="1872000" cy="1440000"/>
          </a:xfrm>
          <a:prstGeom prst="rect">
            <a:avLst/>
          </a:prstGeom>
        </p:spPr>
        <p:style>
          <a:lnRef idx="0">
            <a:schemeClr val="accent2"/>
          </a:lnRef>
          <a:fillRef idx="3">
            <a:schemeClr val="accent2"/>
          </a:fillRef>
          <a:effectRef idx="3">
            <a:schemeClr val="accent2"/>
          </a:effectRef>
          <a:fontRef idx="minor">
            <a:schemeClr val="lt1"/>
          </a:fontRef>
        </p:style>
        <p:txBody>
          <a:bodyPr rtlCol="0" anchor="t" anchorCtr="1"/>
          <a:lstStyle/>
          <a:p>
            <a:pPr algn="ctr"/>
            <a:r>
              <a:rPr lang="en-AU" sz="2000" u="sng" dirty="0" smtClean="0">
                <a:solidFill>
                  <a:schemeClr val="bg1"/>
                </a:solidFill>
              </a:rPr>
              <a:t>SAC</a:t>
            </a:r>
          </a:p>
          <a:p>
            <a:pPr algn="ctr"/>
            <a:r>
              <a:rPr lang="en-AU" sz="2000" dirty="0" smtClean="0"/>
              <a:t>RDBMS </a:t>
            </a:r>
            <a:r>
              <a:rPr lang="en-AU" sz="2000" dirty="0" smtClean="0">
                <a:solidFill>
                  <a:schemeClr val="bg1"/>
                </a:solidFill>
              </a:rPr>
              <a:t>and</a:t>
            </a:r>
            <a:r>
              <a:rPr lang="en-AU" sz="2000" dirty="0" smtClean="0">
                <a:solidFill>
                  <a:srgbClr val="FF0000"/>
                </a:solidFill>
              </a:rPr>
              <a:t> </a:t>
            </a:r>
            <a:r>
              <a:rPr lang="en-AU" sz="2000" dirty="0" smtClean="0"/>
              <a:t>user interface &amp; user flow</a:t>
            </a:r>
            <a:endParaRPr lang="en-AU" sz="2000" dirty="0"/>
          </a:p>
        </p:txBody>
      </p:sp>
      <p:sp>
        <p:nvSpPr>
          <p:cNvPr id="9" name="Rectangle 8"/>
          <p:cNvSpPr/>
          <p:nvPr/>
        </p:nvSpPr>
        <p:spPr>
          <a:xfrm>
            <a:off x="6516449" y="1163051"/>
            <a:ext cx="1872000" cy="14400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nchorCtr="1"/>
          <a:lstStyle/>
          <a:p>
            <a:pPr algn="ctr"/>
            <a:r>
              <a:rPr lang="en-AU" sz="2200" u="sng" dirty="0" smtClean="0"/>
              <a:t>SAC</a:t>
            </a:r>
          </a:p>
          <a:p>
            <a:pPr algn="ctr"/>
            <a:r>
              <a:rPr lang="en-AU" sz="2200" dirty="0" smtClean="0"/>
              <a:t>written report </a:t>
            </a:r>
            <a:r>
              <a:rPr lang="en-AU" sz="2200" dirty="0" smtClean="0">
                <a:solidFill>
                  <a:schemeClr val="bg1"/>
                </a:solidFill>
              </a:rPr>
              <a:t>or</a:t>
            </a:r>
            <a:r>
              <a:rPr lang="en-AU" sz="2200" dirty="0" smtClean="0"/>
              <a:t> visual report</a:t>
            </a:r>
            <a:endParaRPr lang="en-AU" sz="2200" dirty="0"/>
          </a:p>
        </p:txBody>
      </p:sp>
      <p:sp>
        <p:nvSpPr>
          <p:cNvPr id="10" name="Rectangle 9"/>
          <p:cNvSpPr/>
          <p:nvPr/>
        </p:nvSpPr>
        <p:spPr>
          <a:xfrm>
            <a:off x="813185" y="2662297"/>
            <a:ext cx="1872000" cy="3600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nchorCtr="1"/>
          <a:lstStyle/>
          <a:p>
            <a:pPr algn="ctr"/>
            <a:r>
              <a:rPr lang="en-AU" sz="2200" dirty="0" smtClean="0"/>
              <a:t>U3O1</a:t>
            </a:r>
            <a:endParaRPr lang="en-AU" sz="2200" dirty="0"/>
          </a:p>
        </p:txBody>
      </p:sp>
      <p:sp>
        <p:nvSpPr>
          <p:cNvPr id="11" name="Rectangle 10"/>
          <p:cNvSpPr/>
          <p:nvPr/>
        </p:nvSpPr>
        <p:spPr>
          <a:xfrm>
            <a:off x="2714273" y="2662297"/>
            <a:ext cx="1872000" cy="3600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nchorCtr="1"/>
          <a:lstStyle/>
          <a:p>
            <a:pPr algn="ctr"/>
            <a:r>
              <a:rPr lang="en-AU" sz="2200" dirty="0" smtClean="0"/>
              <a:t>U3O2</a:t>
            </a:r>
            <a:endParaRPr lang="en-AU" sz="2200" dirty="0"/>
          </a:p>
        </p:txBody>
      </p:sp>
      <p:sp>
        <p:nvSpPr>
          <p:cNvPr id="12" name="Rectangle 11"/>
          <p:cNvSpPr/>
          <p:nvPr/>
        </p:nvSpPr>
        <p:spPr>
          <a:xfrm>
            <a:off x="4615361" y="2662297"/>
            <a:ext cx="1872000" cy="3600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nchorCtr="1"/>
          <a:lstStyle/>
          <a:p>
            <a:pPr algn="ctr"/>
            <a:r>
              <a:rPr lang="en-AU" sz="2200" dirty="0" smtClean="0"/>
              <a:t>U4O1</a:t>
            </a:r>
            <a:endParaRPr lang="en-AU" sz="2200" dirty="0"/>
          </a:p>
        </p:txBody>
      </p:sp>
      <p:sp>
        <p:nvSpPr>
          <p:cNvPr id="13" name="Rectangle 12"/>
          <p:cNvSpPr/>
          <p:nvPr/>
        </p:nvSpPr>
        <p:spPr>
          <a:xfrm>
            <a:off x="6516449" y="2662297"/>
            <a:ext cx="1872000" cy="3600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nchorCtr="1"/>
          <a:lstStyle/>
          <a:p>
            <a:pPr algn="ctr"/>
            <a:r>
              <a:rPr lang="en-AU" sz="2200" dirty="0" smtClean="0"/>
              <a:t>U4O2</a:t>
            </a:r>
            <a:endParaRPr lang="en-AU" sz="2200" dirty="0"/>
          </a:p>
        </p:txBody>
      </p:sp>
      <p:sp>
        <p:nvSpPr>
          <p:cNvPr id="14" name="Rectangle 13"/>
          <p:cNvSpPr/>
          <p:nvPr/>
        </p:nvSpPr>
        <p:spPr>
          <a:xfrm>
            <a:off x="2714273" y="1163051"/>
            <a:ext cx="3780000" cy="1440000"/>
          </a:xfrm>
          <a:prstGeom prst="rect">
            <a:avLst/>
          </a:prstGeom>
        </p:spPr>
        <p:style>
          <a:lnRef idx="0">
            <a:schemeClr val="accent1"/>
          </a:lnRef>
          <a:fillRef idx="3">
            <a:schemeClr val="accent1"/>
          </a:fillRef>
          <a:effectRef idx="3">
            <a:schemeClr val="accent1"/>
          </a:effectRef>
          <a:fontRef idx="minor">
            <a:schemeClr val="lt1"/>
          </a:fontRef>
        </p:style>
        <p:txBody>
          <a:bodyPr rtlCol="0" anchor="t" anchorCtr="0"/>
          <a:lstStyle/>
          <a:p>
            <a:pPr algn="ctr"/>
            <a:r>
              <a:rPr lang="en-AU" sz="2200" u="sng" dirty="0" smtClean="0">
                <a:ln w="0"/>
                <a:solidFill>
                  <a:schemeClr val="bg1"/>
                </a:solidFill>
                <a:effectLst>
                  <a:outerShdw blurRad="38100" dist="19050" dir="2700000" algn="tl" rotWithShape="0">
                    <a:schemeClr val="dk1">
                      <a:alpha val="40000"/>
                    </a:schemeClr>
                  </a:outerShdw>
                </a:effectLst>
              </a:rPr>
              <a:t>SAT</a:t>
            </a:r>
          </a:p>
          <a:p>
            <a:pPr>
              <a:tabLst>
                <a:tab pos="3600000" algn="r"/>
              </a:tabLst>
            </a:pPr>
            <a:r>
              <a:rPr lang="en-AU" sz="2000" dirty="0" smtClean="0">
                <a:ln w="0"/>
                <a:solidFill>
                  <a:schemeClr val="bg1"/>
                </a:solidFill>
                <a:effectLst>
                  <a:outerShdw blurRad="38100" dist="19050" dir="2700000" algn="tl" rotWithShape="0">
                    <a:schemeClr val="dk1">
                      <a:alpha val="40000"/>
                    </a:schemeClr>
                  </a:outerShdw>
                </a:effectLst>
              </a:rPr>
              <a:t>Data analysis	Design folio</a:t>
            </a:r>
          </a:p>
          <a:p>
            <a:pPr>
              <a:tabLst>
                <a:tab pos="3600000" algn="r"/>
              </a:tabLst>
            </a:pPr>
            <a:r>
              <a:rPr lang="en-AU" sz="2000" dirty="0" smtClean="0">
                <a:ln w="0"/>
                <a:solidFill>
                  <a:schemeClr val="bg1"/>
                </a:solidFill>
                <a:effectLst>
                  <a:outerShdw blurRad="38100" dist="19050" dir="2700000" algn="tl" rotWithShape="0">
                    <a:schemeClr val="dk1">
                      <a:alpha val="40000"/>
                    </a:schemeClr>
                  </a:outerShdw>
                </a:effectLst>
              </a:rPr>
              <a:t>Short report	Presentation</a:t>
            </a:r>
          </a:p>
          <a:p>
            <a:pPr>
              <a:tabLst>
                <a:tab pos="3600000" algn="r"/>
              </a:tabLst>
            </a:pPr>
            <a:r>
              <a:rPr lang="en-AU" sz="2000" dirty="0" smtClean="0">
                <a:ln w="0"/>
                <a:solidFill>
                  <a:schemeClr val="bg1"/>
                </a:solidFill>
                <a:effectLst>
                  <a:outerShdw blurRad="38100" dist="19050" dir="2700000" algn="tl" rotWithShape="0">
                    <a:schemeClr val="dk1">
                      <a:alpha val="40000"/>
                    </a:schemeClr>
                  </a:outerShdw>
                </a:effectLst>
              </a:rPr>
              <a:t>Project plan	Evaluation</a:t>
            </a:r>
            <a:endParaRPr lang="en-AU" sz="2000" dirty="0">
              <a:ln w="0"/>
              <a:solidFill>
                <a:schemeClr val="bg1"/>
              </a:solidFill>
              <a:effectLst>
                <a:outerShdw blurRad="38100" dist="19050" dir="2700000" algn="tl" rotWithShape="0">
                  <a:schemeClr val="dk1">
                    <a:alpha val="40000"/>
                  </a:schemeClr>
                </a:outerShdw>
              </a:effectLst>
            </a:endParaRPr>
          </a:p>
        </p:txBody>
      </p:sp>
      <p:sp>
        <p:nvSpPr>
          <p:cNvPr id="15" name="Rectangle 14"/>
          <p:cNvSpPr/>
          <p:nvPr/>
        </p:nvSpPr>
        <p:spPr>
          <a:xfrm>
            <a:off x="813185" y="4760787"/>
            <a:ext cx="1872000" cy="1656000"/>
          </a:xfrm>
          <a:prstGeom prst="rect">
            <a:avLst/>
          </a:prstGeom>
          <a:solidFill>
            <a:srgbClr val="0099CC"/>
          </a:solidFill>
        </p:spPr>
        <p:style>
          <a:lnRef idx="0">
            <a:schemeClr val="accent4"/>
          </a:lnRef>
          <a:fillRef idx="3">
            <a:schemeClr val="accent4"/>
          </a:fillRef>
          <a:effectRef idx="3">
            <a:schemeClr val="accent4"/>
          </a:effectRef>
          <a:fontRef idx="minor">
            <a:schemeClr val="lt1"/>
          </a:fontRef>
        </p:style>
        <p:txBody>
          <a:bodyPr rtlCol="0" anchor="t" anchorCtr="0"/>
          <a:lstStyle/>
          <a:p>
            <a:r>
              <a:rPr lang="en-AU" sz="2000" dirty="0" smtClean="0">
                <a:solidFill>
                  <a:schemeClr val="bg1"/>
                </a:solidFill>
                <a:latin typeface="Calibri" panose="020F0502020204030204" pitchFamily="34" charset="0"/>
                <a:cs typeface="Calibri" panose="020F0502020204030204" pitchFamily="34" charset="0"/>
              </a:rPr>
              <a:t>Software for</a:t>
            </a:r>
          </a:p>
          <a:p>
            <a:pPr marL="95250" indent="-95250">
              <a:buFont typeface="Calibri" panose="020F0502020204030204" pitchFamily="34" charset="0"/>
              <a:buChar char="-"/>
            </a:pPr>
            <a:r>
              <a:rPr lang="en-AU" sz="2000" dirty="0" smtClean="0">
                <a:solidFill>
                  <a:srgbClr val="FFFF00"/>
                </a:solidFill>
                <a:latin typeface="Calibri" panose="020F0502020204030204" pitchFamily="34" charset="0"/>
                <a:cs typeface="Calibri" panose="020F0502020204030204" pitchFamily="34" charset="0"/>
              </a:rPr>
              <a:t>RDBMS</a:t>
            </a:r>
          </a:p>
          <a:p>
            <a:pPr marL="95250" indent="-95250">
              <a:buFont typeface="Calibri" panose="020F0502020204030204" pitchFamily="34" charset="0"/>
              <a:buChar char="-"/>
            </a:pPr>
            <a:r>
              <a:rPr lang="en-AU" sz="2000" dirty="0" smtClean="0">
                <a:solidFill>
                  <a:srgbClr val="FFFF00"/>
                </a:solidFill>
                <a:latin typeface="Calibri" panose="020F0502020204030204" pitchFamily="34" charset="0"/>
                <a:cs typeface="Calibri" panose="020F0502020204030204" pitchFamily="34" charset="0"/>
              </a:rPr>
              <a:t>drawing or graphics</a:t>
            </a:r>
            <a:endParaRPr lang="en-AU" sz="2000" dirty="0">
              <a:solidFill>
                <a:srgbClr val="FFFF00"/>
              </a:solidFill>
              <a:latin typeface="Calibri" panose="020F0502020204030204" pitchFamily="34" charset="0"/>
              <a:cs typeface="Calibri" panose="020F0502020204030204" pitchFamily="34" charset="0"/>
            </a:endParaRPr>
          </a:p>
        </p:txBody>
      </p:sp>
      <p:sp>
        <p:nvSpPr>
          <p:cNvPr id="16" name="Rectangle 15"/>
          <p:cNvSpPr/>
          <p:nvPr/>
        </p:nvSpPr>
        <p:spPr>
          <a:xfrm>
            <a:off x="2714273" y="4760787"/>
            <a:ext cx="1872000" cy="1656000"/>
          </a:xfrm>
          <a:prstGeom prst="rect">
            <a:avLst/>
          </a:prstGeom>
          <a:solidFill>
            <a:srgbClr val="0099CC"/>
          </a:solidFill>
        </p:spPr>
        <p:style>
          <a:lnRef idx="0">
            <a:schemeClr val="accent4"/>
          </a:lnRef>
          <a:fillRef idx="3">
            <a:schemeClr val="accent4"/>
          </a:fillRef>
          <a:effectRef idx="3">
            <a:schemeClr val="accent4"/>
          </a:effectRef>
          <a:fontRef idx="minor">
            <a:schemeClr val="lt1"/>
          </a:fontRef>
        </p:style>
        <p:txBody>
          <a:bodyPr rtlCol="0" anchor="t" anchorCtr="0"/>
          <a:lstStyle/>
          <a:p>
            <a:r>
              <a:rPr lang="en-AU" sz="2000" dirty="0" smtClean="0">
                <a:latin typeface="Calibri" panose="020F0502020204030204" pitchFamily="34" charset="0"/>
                <a:cs typeface="Calibri" panose="020F0502020204030204" pitchFamily="34" charset="0"/>
              </a:rPr>
              <a:t>Software to</a:t>
            </a:r>
          </a:p>
          <a:p>
            <a:pPr marL="95250" indent="-95250">
              <a:buFont typeface="Calibri" panose="020F0502020204030204" pitchFamily="34" charset="0"/>
              <a:buChar char="-"/>
            </a:pPr>
            <a:r>
              <a:rPr lang="en-AU" sz="2000" dirty="0" smtClean="0">
                <a:latin typeface="Calibri" panose="020F0502020204030204" pitchFamily="34" charset="0"/>
                <a:cs typeface="Calibri" panose="020F0502020204030204" pitchFamily="34" charset="0"/>
              </a:rPr>
              <a:t>capture, store</a:t>
            </a:r>
            <a:r>
              <a:rPr lang="en-AU" sz="2000" dirty="0">
                <a:latin typeface="Calibri" panose="020F0502020204030204" pitchFamily="34" charset="0"/>
                <a:cs typeface="Calibri" panose="020F0502020204030204" pitchFamily="34" charset="0"/>
              </a:rPr>
              <a:t>, </a:t>
            </a:r>
            <a:r>
              <a:rPr lang="en-AU" sz="2000" dirty="0" smtClean="0">
                <a:latin typeface="Calibri" panose="020F0502020204030204" pitchFamily="34" charset="0"/>
                <a:cs typeface="Calibri" panose="020F0502020204030204" pitchFamily="34" charset="0"/>
              </a:rPr>
              <a:t>prepare and </a:t>
            </a:r>
            <a:r>
              <a:rPr lang="en-AU" sz="2000" dirty="0" err="1" smtClean="0">
                <a:latin typeface="Calibri" panose="020F0502020204030204" pitchFamily="34" charset="0"/>
                <a:cs typeface="Calibri" panose="020F0502020204030204" pitchFamily="34" charset="0"/>
              </a:rPr>
              <a:t>manip</a:t>
            </a:r>
            <a:r>
              <a:rPr lang="en-AU" sz="2000" dirty="0" smtClean="0">
                <a:latin typeface="Calibri" panose="020F0502020204030204" pitchFamily="34" charset="0"/>
                <a:cs typeface="Calibri" panose="020F0502020204030204" pitchFamily="34" charset="0"/>
              </a:rPr>
              <a:t>. data</a:t>
            </a:r>
          </a:p>
          <a:p>
            <a:pPr marL="95250" indent="-95250">
              <a:buFont typeface="Calibri" panose="020F0502020204030204" pitchFamily="34" charset="0"/>
              <a:buChar char="-"/>
            </a:pPr>
            <a:r>
              <a:rPr lang="en-AU" sz="2000" dirty="0" smtClean="0">
                <a:latin typeface="Calibri" panose="020F0502020204030204" pitchFamily="34" charset="0"/>
                <a:cs typeface="Calibri" panose="020F0502020204030204" pitchFamily="34" charset="0"/>
              </a:rPr>
              <a:t>doc </a:t>
            </a:r>
            <a:r>
              <a:rPr lang="en-AU" sz="2000" dirty="0" err="1">
                <a:latin typeface="Calibri" panose="020F0502020204030204" pitchFamily="34" charset="0"/>
                <a:cs typeface="Calibri" panose="020F0502020204030204" pitchFamily="34" charset="0"/>
              </a:rPr>
              <a:t>proj</a:t>
            </a:r>
            <a:r>
              <a:rPr lang="en-AU" sz="2000" dirty="0">
                <a:latin typeface="Calibri" panose="020F0502020204030204" pitchFamily="34" charset="0"/>
                <a:cs typeface="Calibri" panose="020F0502020204030204" pitchFamily="34" charset="0"/>
              </a:rPr>
              <a:t> </a:t>
            </a:r>
            <a:r>
              <a:rPr lang="en-AU" sz="2000" dirty="0" smtClean="0">
                <a:latin typeface="Calibri" panose="020F0502020204030204" pitchFamily="34" charset="0"/>
                <a:cs typeface="Calibri" panose="020F0502020204030204" pitchFamily="34" charset="0"/>
              </a:rPr>
              <a:t>plans</a:t>
            </a:r>
          </a:p>
        </p:txBody>
      </p:sp>
      <p:sp>
        <p:nvSpPr>
          <p:cNvPr id="17" name="Rectangle 16"/>
          <p:cNvSpPr/>
          <p:nvPr/>
        </p:nvSpPr>
        <p:spPr>
          <a:xfrm>
            <a:off x="4615361" y="4749413"/>
            <a:ext cx="1872000" cy="1656000"/>
          </a:xfrm>
          <a:prstGeom prst="rect">
            <a:avLst/>
          </a:prstGeom>
          <a:solidFill>
            <a:srgbClr val="0099CC"/>
          </a:solidFill>
        </p:spPr>
        <p:style>
          <a:lnRef idx="0">
            <a:schemeClr val="accent4"/>
          </a:lnRef>
          <a:fillRef idx="3">
            <a:schemeClr val="accent4"/>
          </a:fillRef>
          <a:effectRef idx="3">
            <a:schemeClr val="accent4"/>
          </a:effectRef>
          <a:fontRef idx="minor">
            <a:schemeClr val="lt1"/>
          </a:fontRef>
        </p:style>
        <p:txBody>
          <a:bodyPr rtlCol="0" anchor="t" anchorCtr="0"/>
          <a:lstStyle/>
          <a:p>
            <a:r>
              <a:rPr lang="en-AU" sz="2000" dirty="0" smtClean="0">
                <a:latin typeface="Calibri" panose="020F0502020204030204" pitchFamily="34" charset="0"/>
                <a:cs typeface="Calibri" panose="020F0502020204030204" pitchFamily="34" charset="0"/>
              </a:rPr>
              <a:t>Software for </a:t>
            </a:r>
          </a:p>
          <a:p>
            <a:pPr marL="95250" indent="-95250">
              <a:buFont typeface="Calibri" panose="020F0502020204030204" pitchFamily="34" charset="0"/>
              <a:buChar char="-"/>
            </a:pPr>
            <a:r>
              <a:rPr lang="en-AU" sz="2000" dirty="0">
                <a:solidFill>
                  <a:srgbClr val="FFFF00"/>
                </a:solidFill>
                <a:latin typeface="Calibri" panose="020F0502020204030204" pitchFamily="34" charset="0"/>
                <a:cs typeface="Calibri" panose="020F0502020204030204" pitchFamily="34" charset="0"/>
              </a:rPr>
              <a:t>creating multimodal, online </a:t>
            </a:r>
            <a:r>
              <a:rPr lang="en-AU" sz="2000" dirty="0" smtClean="0">
                <a:solidFill>
                  <a:srgbClr val="FFFF00"/>
                </a:solidFill>
                <a:latin typeface="Calibri" panose="020F0502020204030204" pitchFamily="34" charset="0"/>
                <a:cs typeface="Calibri" panose="020F0502020204030204" pitchFamily="34" charset="0"/>
              </a:rPr>
              <a:t>solution</a:t>
            </a:r>
            <a:endParaRPr lang="en-AU" sz="2000" dirty="0">
              <a:solidFill>
                <a:srgbClr val="FFFF00"/>
              </a:solidFill>
              <a:latin typeface="Calibri" panose="020F0502020204030204" pitchFamily="34" charset="0"/>
              <a:cs typeface="Calibri" panose="020F0502020204030204" pitchFamily="34" charset="0"/>
            </a:endParaRPr>
          </a:p>
          <a:p>
            <a:pPr marL="95250" indent="-95250">
              <a:buFont typeface="Calibri" panose="020F0502020204030204" pitchFamily="34" charset="0"/>
              <a:buChar char="-"/>
            </a:pPr>
            <a:r>
              <a:rPr lang="en-AU" sz="2000" dirty="0" err="1" smtClean="0">
                <a:solidFill>
                  <a:schemeClr val="bg1"/>
                </a:solidFill>
                <a:latin typeface="Calibri" panose="020F0502020204030204" pitchFamily="34" charset="0"/>
                <a:cs typeface="Calibri" panose="020F0502020204030204" pitchFamily="34" charset="0"/>
              </a:rPr>
              <a:t>proj</a:t>
            </a:r>
            <a:r>
              <a:rPr lang="en-AU" sz="2000" dirty="0" smtClean="0">
                <a:solidFill>
                  <a:schemeClr val="bg1"/>
                </a:solidFill>
                <a:latin typeface="Calibri" panose="020F0502020204030204" pitchFamily="34" charset="0"/>
                <a:cs typeface="Calibri" panose="020F0502020204030204" pitchFamily="34" charset="0"/>
              </a:rPr>
              <a:t> plans</a:t>
            </a:r>
          </a:p>
        </p:txBody>
      </p:sp>
      <p:sp>
        <p:nvSpPr>
          <p:cNvPr id="21" name="Rectangle 20"/>
          <p:cNvSpPr/>
          <p:nvPr/>
        </p:nvSpPr>
        <p:spPr>
          <a:xfrm>
            <a:off x="813185" y="743805"/>
            <a:ext cx="7578000" cy="360000"/>
          </a:xfrm>
          <a:prstGeom prst="rect">
            <a:avLst/>
          </a:prstGeom>
          <a:solidFill>
            <a:schemeClr val="accent2">
              <a:lumMod val="75000"/>
            </a:schemeClr>
          </a:solidFill>
        </p:spPr>
        <p:style>
          <a:lnRef idx="0">
            <a:schemeClr val="accent2"/>
          </a:lnRef>
          <a:fillRef idx="3">
            <a:schemeClr val="accent2"/>
          </a:fillRef>
          <a:effectRef idx="3">
            <a:schemeClr val="accent2"/>
          </a:effectRef>
          <a:fontRef idx="minor">
            <a:schemeClr val="lt1"/>
          </a:fontRef>
        </p:style>
        <p:txBody>
          <a:bodyPr rtlCol="0" anchor="ctr" anchorCtr="1"/>
          <a:lstStyle/>
          <a:p>
            <a:pPr algn="ctr"/>
            <a:r>
              <a:rPr lang="en-AU" sz="2200" dirty="0" smtClean="0"/>
              <a:t>Exam (50%)</a:t>
            </a:r>
            <a:endParaRPr lang="en-AU" sz="2200" dirty="0"/>
          </a:p>
        </p:txBody>
      </p:sp>
      <p:sp>
        <p:nvSpPr>
          <p:cNvPr id="23" name="TextBox 22"/>
          <p:cNvSpPr txBox="1"/>
          <p:nvPr/>
        </p:nvSpPr>
        <p:spPr>
          <a:xfrm>
            <a:off x="1" y="0"/>
            <a:ext cx="9144000" cy="540000"/>
          </a:xfrm>
          <a:prstGeom prst="rect">
            <a:avLst/>
          </a:prstGeom>
          <a:noFill/>
        </p:spPr>
        <p:txBody>
          <a:bodyPr wrap="square" rtlCol="0">
            <a:spAutoFit/>
          </a:bodyPr>
          <a:lstStyle/>
          <a:p>
            <a:pPr marL="174625"/>
            <a:r>
              <a:rPr lang="en-AU" sz="3200" dirty="0" smtClean="0">
                <a:solidFill>
                  <a:schemeClr val="bg1"/>
                </a:solidFill>
                <a:latin typeface="+mj-lt"/>
              </a:rPr>
              <a:t>Informatics structure</a:t>
            </a:r>
            <a:endParaRPr lang="en-AU" sz="2000" dirty="0">
              <a:solidFill>
                <a:schemeClr val="bg1"/>
              </a:solidFill>
              <a:latin typeface="+mj-lt"/>
            </a:endParaRPr>
          </a:p>
        </p:txBody>
      </p:sp>
      <p:sp>
        <p:nvSpPr>
          <p:cNvPr id="2" name="Rectangle 1"/>
          <p:cNvSpPr/>
          <p:nvPr/>
        </p:nvSpPr>
        <p:spPr bwMode="auto">
          <a:xfrm>
            <a:off x="7092280" y="5157192"/>
            <a:ext cx="1512168" cy="864096"/>
          </a:xfrm>
          <a:prstGeom prst="rect">
            <a:avLst/>
          </a:prstGeom>
          <a:solidFill>
            <a:schemeClr val="accent2"/>
          </a:solidFill>
          <a:ln w="9525" cap="flat" cmpd="sng" algn="ctr">
            <a:noFill/>
            <a:prstDash val="solid"/>
            <a:round/>
            <a:headEnd type="none" w="med" len="med"/>
            <a:tailEnd type="none" w="med" len="me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2400" b="1" i="1" u="none" strike="noStrike" cap="none" normalizeH="0" baseline="0" dirty="0" smtClean="0">
                <a:ln>
                  <a:noFill/>
                </a:ln>
                <a:solidFill>
                  <a:srgbClr val="FFFF00"/>
                </a:solidFill>
                <a:effectLst/>
                <a:latin typeface="Verdana" pitchFamily="34" charset="0"/>
              </a:rPr>
              <a:t>VCAA Bulletin</a:t>
            </a:r>
          </a:p>
        </p:txBody>
      </p:sp>
    </p:spTree>
    <p:extLst>
      <p:ext uri="{BB962C8B-B14F-4D97-AF65-F5344CB8AC3E}">
        <p14:creationId xmlns:p14="http://schemas.microsoft.com/office/powerpoint/2010/main" val="3576531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40000"/>
          </a:xfrm>
        </p:spPr>
        <p:txBody>
          <a:bodyPr>
            <a:normAutofit fontScale="90000"/>
          </a:bodyPr>
          <a:lstStyle/>
          <a:p>
            <a:pPr marL="174625" algn="l"/>
            <a:r>
              <a:rPr lang="en-AU" sz="3200" b="0" dirty="0" smtClean="0">
                <a:solidFill>
                  <a:schemeClr val="bg1"/>
                </a:solidFill>
              </a:rPr>
              <a:t>School-based assessment</a:t>
            </a:r>
            <a:endParaRPr lang="en-AU" sz="3200" b="0" dirty="0">
              <a:solidFill>
                <a:schemeClr val="bg1"/>
              </a:solidFill>
            </a:endParaRPr>
          </a:p>
        </p:txBody>
      </p:sp>
      <p:sp>
        <p:nvSpPr>
          <p:cNvPr id="4" name="Rounded Rectangle 3"/>
          <p:cNvSpPr/>
          <p:nvPr/>
        </p:nvSpPr>
        <p:spPr>
          <a:xfrm>
            <a:off x="395536" y="1077482"/>
            <a:ext cx="2520000" cy="1584000"/>
          </a:xfrm>
          <a:prstGeom prst="roundRect">
            <a:avLst/>
          </a:prstGeom>
          <a:solidFill>
            <a:srgbClr val="0070C0"/>
          </a:solidFill>
          <a:ln>
            <a:solidFill>
              <a:srgbClr val="0070C0"/>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U3O1 (SAC)</a:t>
            </a:r>
          </a:p>
          <a:p>
            <a:pPr algn="ctr"/>
            <a:r>
              <a:rPr lang="en-AU" sz="2800" dirty="0" smtClean="0"/>
              <a:t> 10 % study score</a:t>
            </a:r>
            <a:endParaRPr lang="en-AU" sz="2800" dirty="0"/>
          </a:p>
        </p:txBody>
      </p:sp>
      <p:sp>
        <p:nvSpPr>
          <p:cNvPr id="5" name="Rounded Rectangle 4"/>
          <p:cNvSpPr/>
          <p:nvPr/>
        </p:nvSpPr>
        <p:spPr>
          <a:xfrm>
            <a:off x="3312000" y="1077482"/>
            <a:ext cx="2520000" cy="1584000"/>
          </a:xfrm>
          <a:prstGeom prst="roundRect">
            <a:avLst/>
          </a:prstGeom>
          <a:solidFill>
            <a:srgbClr val="00B0F0"/>
          </a:solidFill>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U3O2</a:t>
            </a:r>
          </a:p>
          <a:p>
            <a:pPr algn="ctr"/>
            <a:r>
              <a:rPr lang="en-AU" sz="2800" dirty="0" smtClean="0"/>
              <a:t>(SAT)</a:t>
            </a:r>
            <a:endParaRPr lang="en-AU" sz="2800" dirty="0"/>
          </a:p>
        </p:txBody>
      </p:sp>
      <p:sp>
        <p:nvSpPr>
          <p:cNvPr id="6" name="Rounded Rectangle 5"/>
          <p:cNvSpPr/>
          <p:nvPr/>
        </p:nvSpPr>
        <p:spPr>
          <a:xfrm>
            <a:off x="3312000" y="3073651"/>
            <a:ext cx="2520000" cy="1584000"/>
          </a:xfrm>
          <a:prstGeom prst="roundRect">
            <a:avLst/>
          </a:prstGeom>
          <a:solidFill>
            <a:srgbClr val="00B0F0"/>
          </a:solidFill>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U4O1</a:t>
            </a:r>
          </a:p>
          <a:p>
            <a:pPr algn="ctr"/>
            <a:r>
              <a:rPr lang="en-AU" sz="2800" dirty="0" smtClean="0"/>
              <a:t>(SAT)</a:t>
            </a:r>
            <a:endParaRPr lang="en-AU" sz="2800" dirty="0"/>
          </a:p>
        </p:txBody>
      </p:sp>
      <p:sp>
        <p:nvSpPr>
          <p:cNvPr id="7" name="Rounded Rectangle 6"/>
          <p:cNvSpPr/>
          <p:nvPr/>
        </p:nvSpPr>
        <p:spPr>
          <a:xfrm>
            <a:off x="6228464" y="3073651"/>
            <a:ext cx="2520000" cy="1584000"/>
          </a:xfrm>
          <a:prstGeom prst="roundRect">
            <a:avLst/>
          </a:prstGeom>
          <a:solidFill>
            <a:srgbClr val="0070C0"/>
          </a:solidFill>
          <a:ln>
            <a:solidFill>
              <a:srgbClr val="0070C0"/>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U4O2 (SAC)</a:t>
            </a:r>
          </a:p>
          <a:p>
            <a:pPr algn="ctr"/>
            <a:r>
              <a:rPr lang="en-AU" sz="2800" dirty="0" smtClean="0"/>
              <a:t> 10 % study score</a:t>
            </a:r>
            <a:endParaRPr lang="en-AU" sz="2800" dirty="0"/>
          </a:p>
        </p:txBody>
      </p:sp>
      <p:sp>
        <p:nvSpPr>
          <p:cNvPr id="8" name="TextBox 7"/>
          <p:cNvSpPr txBox="1"/>
          <p:nvPr/>
        </p:nvSpPr>
        <p:spPr>
          <a:xfrm>
            <a:off x="3218217" y="4823938"/>
            <a:ext cx="2691810" cy="461665"/>
          </a:xfrm>
          <a:prstGeom prst="rect">
            <a:avLst/>
          </a:prstGeom>
          <a:noFill/>
        </p:spPr>
        <p:txBody>
          <a:bodyPr wrap="square" rtlCol="0">
            <a:spAutoFit/>
          </a:bodyPr>
          <a:lstStyle/>
          <a:p>
            <a:pPr>
              <a:tabLst>
                <a:tab pos="2773363" algn="r"/>
              </a:tabLst>
            </a:pPr>
            <a:r>
              <a:rPr lang="en-AU" sz="2400" dirty="0" smtClean="0"/>
              <a:t>SAT 30% study score</a:t>
            </a:r>
          </a:p>
        </p:txBody>
      </p:sp>
      <p:cxnSp>
        <p:nvCxnSpPr>
          <p:cNvPr id="9" name="Straight Connector 8"/>
          <p:cNvCxnSpPr/>
          <p:nvPr/>
        </p:nvCxnSpPr>
        <p:spPr bwMode="auto">
          <a:xfrm>
            <a:off x="4572000" y="2667078"/>
            <a:ext cx="0" cy="392114"/>
          </a:xfrm>
          <a:prstGeom prst="line">
            <a:avLst/>
          </a:prstGeom>
          <a:solidFill>
            <a:schemeClr val="accent1"/>
          </a:solidFill>
          <a:ln w="38100" cap="flat" cmpd="sng" algn="ctr">
            <a:solidFill>
              <a:srgbClr val="0099E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856541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40000"/>
          </a:xfrm>
        </p:spPr>
        <p:txBody>
          <a:bodyPr>
            <a:normAutofit fontScale="90000"/>
          </a:bodyPr>
          <a:lstStyle/>
          <a:p>
            <a:r>
              <a:rPr lang="en-AU" sz="3200" dirty="0" smtClean="0">
                <a:solidFill>
                  <a:schemeClr val="bg1"/>
                </a:solidFill>
              </a:rPr>
              <a:t>Software tools – example Unit 3</a:t>
            </a:r>
            <a:endParaRPr lang="en-AU" sz="3200"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616304698"/>
              </p:ext>
            </p:extLst>
          </p:nvPr>
        </p:nvGraphicFramePr>
        <p:xfrm>
          <a:off x="539552" y="908720"/>
          <a:ext cx="7920000" cy="2377440"/>
        </p:xfrm>
        <a:graphic>
          <a:graphicData uri="http://schemas.openxmlformats.org/drawingml/2006/table">
            <a:tbl>
              <a:tblPr firstRow="1" bandRow="1">
                <a:tableStyleId>{7DF18680-E054-41AD-8BC1-D1AEF772440D}</a:tableStyleId>
              </a:tblPr>
              <a:tblGrid>
                <a:gridCol w="2520280"/>
                <a:gridCol w="5399720"/>
              </a:tblGrid>
              <a:tr h="747775">
                <a:tc gridSpan="2">
                  <a:txBody>
                    <a:bodyPr/>
                    <a:lstStyle/>
                    <a:p>
                      <a:pPr marL="360363" indent="-360363"/>
                      <a:r>
                        <a:rPr lang="en-AU" sz="2400" b="0" dirty="0" smtClean="0"/>
                        <a:t>… software tools</a:t>
                      </a:r>
                      <a:r>
                        <a:rPr lang="en-AU" sz="2400" b="0" baseline="0" dirty="0" smtClean="0"/>
                        <a:t> that students are required to both </a:t>
                      </a:r>
                      <a:r>
                        <a:rPr lang="en-AU" sz="2400" b="0" baseline="0" dirty="0" smtClean="0">
                          <a:solidFill>
                            <a:srgbClr val="FFFF00"/>
                          </a:solidFill>
                        </a:rPr>
                        <a:t>STUDY</a:t>
                      </a:r>
                      <a:r>
                        <a:rPr lang="en-AU" sz="2400" b="0" baseline="0" dirty="0" smtClean="0"/>
                        <a:t> and </a:t>
                      </a:r>
                      <a:r>
                        <a:rPr lang="en-AU" sz="2400" b="0" baseline="0" dirty="0" smtClean="0">
                          <a:solidFill>
                            <a:srgbClr val="FFFF00"/>
                          </a:solidFill>
                        </a:rPr>
                        <a:t>USE</a:t>
                      </a:r>
                      <a:r>
                        <a:rPr lang="en-AU" sz="2400" b="0" baseline="0" dirty="0" smtClean="0"/>
                        <a:t> in this unit</a:t>
                      </a:r>
                      <a:endParaRPr lang="en-AU" sz="2400" b="0" dirty="0"/>
                    </a:p>
                  </a:txBody>
                  <a:tcPr>
                    <a:solidFill>
                      <a:schemeClr val="accent6">
                        <a:lumMod val="75000"/>
                      </a:schemeClr>
                    </a:solidFill>
                  </a:tcPr>
                </a:tc>
                <a:tc hMerge="1">
                  <a:txBody>
                    <a:bodyPr/>
                    <a:lstStyle/>
                    <a:p>
                      <a:endParaRPr lang="en-AU" sz="2000" dirty="0"/>
                    </a:p>
                  </a:txBody>
                  <a:tcPr>
                    <a:solidFill>
                      <a:schemeClr val="accent6">
                        <a:lumMod val="75000"/>
                      </a:schemeClr>
                    </a:solidFill>
                  </a:tcPr>
                </a:tc>
              </a:tr>
              <a:tr h="1412465">
                <a:tc>
                  <a:txBody>
                    <a:bodyPr/>
                    <a:lstStyle/>
                    <a:p>
                      <a:r>
                        <a:rPr lang="en-AU" sz="2400" b="0" dirty="0" smtClean="0">
                          <a:solidFill>
                            <a:schemeClr val="bg1"/>
                          </a:solidFill>
                        </a:rPr>
                        <a:t>Area</a:t>
                      </a:r>
                      <a:r>
                        <a:rPr lang="en-AU" sz="2400" b="0" baseline="0" dirty="0" smtClean="0">
                          <a:solidFill>
                            <a:schemeClr val="bg1"/>
                          </a:solidFill>
                        </a:rPr>
                        <a:t> of Study 1</a:t>
                      </a:r>
                      <a:endParaRPr lang="en-AU" sz="2400" b="0" dirty="0">
                        <a:solidFill>
                          <a:schemeClr val="bg1"/>
                        </a:solidFill>
                      </a:endParaRPr>
                    </a:p>
                  </a:txBody>
                  <a:tcPr>
                    <a:solidFill>
                      <a:schemeClr val="accent6">
                        <a:lumMod val="75000"/>
                      </a:schemeClr>
                    </a:solidFill>
                  </a:tcPr>
                </a:tc>
                <a:tc>
                  <a:txBody>
                    <a:bodyPr/>
                    <a:lstStyle/>
                    <a:p>
                      <a:pPr marL="342900" indent="-342900">
                        <a:buFont typeface="Arial" panose="020B0604020202020204" pitchFamily="34" charset="0"/>
                        <a:buChar char="•"/>
                      </a:pPr>
                      <a:r>
                        <a:rPr lang="en-AU" sz="2400" b="0" dirty="0" smtClean="0">
                          <a:solidFill>
                            <a:schemeClr val="bg1"/>
                          </a:solidFill>
                        </a:rPr>
                        <a:t>A relational database management</a:t>
                      </a:r>
                      <a:r>
                        <a:rPr lang="en-AU" sz="2400" b="0" baseline="0" dirty="0" smtClean="0">
                          <a:solidFill>
                            <a:schemeClr val="bg1"/>
                          </a:solidFill>
                        </a:rPr>
                        <a:t> system</a:t>
                      </a:r>
                    </a:p>
                    <a:p>
                      <a:pPr marL="342900" indent="-342900">
                        <a:buFont typeface="Arial" panose="020B0604020202020204" pitchFamily="34" charset="0"/>
                        <a:buChar char="•"/>
                      </a:pPr>
                      <a:r>
                        <a:rPr lang="en-AU" sz="2400" b="0" baseline="0" dirty="0" smtClean="0">
                          <a:solidFill>
                            <a:schemeClr val="bg1"/>
                          </a:solidFill>
                        </a:rPr>
                        <a:t>Drawing or graphics software</a:t>
                      </a:r>
                    </a:p>
                    <a:p>
                      <a:endParaRPr lang="en-AU" sz="2400" b="0" dirty="0">
                        <a:solidFill>
                          <a:schemeClr val="bg1"/>
                        </a:solidFill>
                      </a:endParaRPr>
                    </a:p>
                  </a:txBody>
                  <a:tcPr>
                    <a:solidFill>
                      <a:schemeClr val="accent6">
                        <a:lumMod val="75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962551706"/>
              </p:ext>
            </p:extLst>
          </p:nvPr>
        </p:nvGraphicFramePr>
        <p:xfrm>
          <a:off x="539552" y="3467328"/>
          <a:ext cx="7920000" cy="2553960"/>
        </p:xfrm>
        <a:graphic>
          <a:graphicData uri="http://schemas.openxmlformats.org/drawingml/2006/table">
            <a:tbl>
              <a:tblPr firstRow="1" bandRow="1">
                <a:tableStyleId>{7DF18680-E054-41AD-8BC1-D1AEF772440D}</a:tableStyleId>
              </a:tblPr>
              <a:tblGrid>
                <a:gridCol w="2520280"/>
                <a:gridCol w="5399720"/>
              </a:tblGrid>
              <a:tr h="884063">
                <a:tc gridSpan="2">
                  <a:txBody>
                    <a:bodyPr/>
                    <a:lstStyle/>
                    <a:p>
                      <a:pPr marL="360363" indent="-360363"/>
                      <a:r>
                        <a:rPr lang="en-AU" sz="2400" b="0" dirty="0" smtClean="0"/>
                        <a:t>… software tools</a:t>
                      </a:r>
                      <a:r>
                        <a:rPr lang="en-AU" sz="2400" b="0" baseline="0" dirty="0" smtClean="0"/>
                        <a:t> that students are required to </a:t>
                      </a:r>
                      <a:r>
                        <a:rPr lang="en-AU" sz="2400" b="0" dirty="0" smtClean="0">
                          <a:solidFill>
                            <a:srgbClr val="FFFF00"/>
                          </a:solidFill>
                        </a:rPr>
                        <a:t>USE</a:t>
                      </a:r>
                      <a:r>
                        <a:rPr lang="en-AU" sz="2400" b="0" dirty="0" smtClean="0">
                          <a:solidFill>
                            <a:schemeClr val="bg1"/>
                          </a:solidFill>
                        </a:rPr>
                        <a:t>,</a:t>
                      </a:r>
                      <a:r>
                        <a:rPr lang="en-AU" sz="2400" b="0" baseline="0" dirty="0" smtClean="0">
                          <a:solidFill>
                            <a:schemeClr val="bg1"/>
                          </a:solidFill>
                        </a:rPr>
                        <a:t> but </a:t>
                      </a:r>
                      <a:r>
                        <a:rPr lang="en-AU" sz="2400" b="0" baseline="0" dirty="0" smtClean="0">
                          <a:solidFill>
                            <a:srgbClr val="FFFF00"/>
                          </a:solidFill>
                        </a:rPr>
                        <a:t>not</a:t>
                      </a:r>
                      <a:r>
                        <a:rPr lang="en-AU" sz="2400" b="0" baseline="0" dirty="0" smtClean="0">
                          <a:solidFill>
                            <a:schemeClr val="bg1"/>
                          </a:solidFill>
                        </a:rPr>
                        <a:t> required to study,</a:t>
                      </a:r>
                      <a:r>
                        <a:rPr lang="en-AU" sz="2400" b="0" dirty="0" smtClean="0"/>
                        <a:t> in this unit</a:t>
                      </a:r>
                      <a:endParaRPr lang="en-AU" sz="2400" b="0" dirty="0"/>
                    </a:p>
                  </a:txBody>
                  <a:tcPr>
                    <a:solidFill>
                      <a:schemeClr val="accent6">
                        <a:lumMod val="75000"/>
                      </a:schemeClr>
                    </a:solidFill>
                  </a:tcPr>
                </a:tc>
                <a:tc hMerge="1">
                  <a:txBody>
                    <a:bodyPr/>
                    <a:lstStyle/>
                    <a:p>
                      <a:endParaRPr lang="en-AU" sz="2000" dirty="0"/>
                    </a:p>
                  </a:txBody>
                  <a:tcPr>
                    <a:solidFill>
                      <a:schemeClr val="accent6">
                        <a:lumMod val="75000"/>
                      </a:schemeClr>
                    </a:solidFill>
                  </a:tcPr>
                </a:tc>
              </a:tr>
              <a:tr h="1669897">
                <a:tc>
                  <a:txBody>
                    <a:bodyPr/>
                    <a:lstStyle/>
                    <a:p>
                      <a:r>
                        <a:rPr lang="en-AU" sz="2400" b="0" dirty="0" smtClean="0">
                          <a:solidFill>
                            <a:schemeClr val="bg1"/>
                          </a:solidFill>
                        </a:rPr>
                        <a:t>Area of Study 2</a:t>
                      </a:r>
                      <a:br>
                        <a:rPr lang="en-AU" sz="2400" b="0" dirty="0" smtClean="0">
                          <a:solidFill>
                            <a:schemeClr val="bg1"/>
                          </a:solidFill>
                        </a:rPr>
                      </a:br>
                      <a:endParaRPr lang="en-AU" sz="2400" b="0" dirty="0">
                        <a:solidFill>
                          <a:schemeClr val="bg1"/>
                        </a:solidFill>
                      </a:endParaRPr>
                    </a:p>
                  </a:txBody>
                  <a:tcPr>
                    <a:solidFill>
                      <a:schemeClr val="accent6">
                        <a:lumMod val="75000"/>
                      </a:schemeClr>
                    </a:solidFill>
                  </a:tcPr>
                </a:tc>
                <a:tc>
                  <a:txBody>
                    <a:bodyPr/>
                    <a:lstStyle/>
                    <a:p>
                      <a:pPr marL="342900" indent="-342900">
                        <a:buFont typeface="Arial" panose="020B0604020202020204" pitchFamily="34" charset="0"/>
                        <a:buChar char="•"/>
                      </a:pPr>
                      <a:r>
                        <a:rPr lang="en-AU" sz="2400" b="0" dirty="0" smtClean="0">
                          <a:solidFill>
                            <a:schemeClr val="bg1"/>
                          </a:solidFill>
                        </a:rPr>
                        <a:t>Appropriate tool for documenting project plans</a:t>
                      </a:r>
                    </a:p>
                    <a:p>
                      <a:pPr marL="342900" indent="-342900">
                        <a:buFont typeface="Arial" panose="020B0604020202020204" pitchFamily="34" charset="0"/>
                        <a:buChar char="•"/>
                      </a:pPr>
                      <a:r>
                        <a:rPr lang="en-AU" sz="2400" b="0" dirty="0" smtClean="0">
                          <a:solidFill>
                            <a:schemeClr val="bg1"/>
                          </a:solidFill>
                        </a:rPr>
                        <a:t>Software tools to capture, store, prepare</a:t>
                      </a:r>
                      <a:r>
                        <a:rPr lang="en-AU" sz="2400" b="0" baseline="0" dirty="0" smtClean="0">
                          <a:solidFill>
                            <a:schemeClr val="bg1"/>
                          </a:solidFill>
                        </a:rPr>
                        <a:t> and manipulate data</a:t>
                      </a:r>
                      <a:endParaRPr lang="en-AU" sz="2400" b="0" dirty="0">
                        <a:solidFill>
                          <a:schemeClr val="bg1"/>
                        </a:solidFill>
                      </a:endParaRPr>
                    </a:p>
                  </a:txBody>
                  <a:tcPr>
                    <a:solidFill>
                      <a:schemeClr val="accent6">
                        <a:lumMod val="75000"/>
                      </a:schemeClr>
                    </a:solidFill>
                  </a:tcPr>
                </a:tc>
              </a:tr>
            </a:tbl>
          </a:graphicData>
        </a:graphic>
      </p:graphicFrame>
    </p:spTree>
    <p:extLst>
      <p:ext uri="{BB962C8B-B14F-4D97-AF65-F5344CB8AC3E}">
        <p14:creationId xmlns:p14="http://schemas.microsoft.com/office/powerpoint/2010/main" val="926218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499</Words>
  <Application>Microsoft Office PowerPoint</Application>
  <PresentationFormat>On-screen Show (4:3)</PresentationFormat>
  <Paragraphs>113</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Overview of Informatics</vt:lpstr>
      <vt:lpstr>Informatics focus – data, information and systems</vt:lpstr>
      <vt:lpstr>PowerPoint Presentation</vt:lpstr>
      <vt:lpstr>School-based assessment</vt:lpstr>
      <vt:lpstr>Software tools – example Unit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Informatics</dc:title>
  <dc:creator>Paula</dc:creator>
  <cp:lastModifiedBy>Baird, Kelvin G</cp:lastModifiedBy>
  <cp:revision>7</cp:revision>
  <cp:lastPrinted>2015-06-28T00:10:13Z</cp:lastPrinted>
  <dcterms:created xsi:type="dcterms:W3CDTF">2015-05-30T00:08:31Z</dcterms:created>
  <dcterms:modified xsi:type="dcterms:W3CDTF">2016-12-27T22:20:33Z</dcterms:modified>
</cp:coreProperties>
</file>